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7" r:id="rId4"/>
    <p:sldId id="258" r:id="rId5"/>
    <p:sldId id="259" r:id="rId6"/>
    <p:sldId id="261" r:id="rId7"/>
    <p:sldId id="262" r:id="rId8"/>
    <p:sldId id="260" r:id="rId9"/>
    <p:sldId id="270" r:id="rId10"/>
    <p:sldId id="279" r:id="rId11"/>
    <p:sldId id="277" r:id="rId12"/>
    <p:sldId id="278" r:id="rId13"/>
    <p:sldId id="265" r:id="rId14"/>
    <p:sldId id="266" r:id="rId15"/>
    <p:sldId id="267" r:id="rId16"/>
    <p:sldId id="268" r:id="rId17"/>
    <p:sldId id="269" r:id="rId18"/>
    <p:sldId id="281" r:id="rId19"/>
    <p:sldId id="274" r:id="rId20"/>
    <p:sldId id="273" r:id="rId21"/>
    <p:sldId id="276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26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431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473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607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43898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69378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756610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552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763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654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381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145EC20-8072-4878-9854-B00EB851DC2B}" type="datetimeFigureOut">
              <a:rPr lang="sl-SI" smtClean="0"/>
              <a:t>20.11.2020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E5C19F-B98C-4EC5-A9DD-F0ADC8DF8035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425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megakviz.si/assets/Sknjigovsvet/MEGA-GESLA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megakviz.si/assets/Uploads/materials/katalogi/MKLJ-MEGA-kviz-ZLOZENKA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gakviz.si/assets/Sknjigovsvet/STRIPI.pdf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www.megakviz.si/assets/Sknjigovsvet/MEGA-GESLA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hyperlink" Target="https://www.megakviz.si/assets/Sknjigovsvet/LIKOVNI-MEGA-NATECAJ.pdf" TargetMode="External"/><Relationship Id="rId4" Type="http://schemas.openxmlformats.org/officeDocument/2006/relationships/hyperlink" Target="https://www.megakviz.si/assets/Sknjigovsvet/POTEPUH-IN-RADOVEDNEZ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megakviz.si/kviz/sezona-202021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megakviz.si/novice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78523" y="618836"/>
            <a:ext cx="10318418" cy="4874541"/>
          </a:xfrm>
        </p:spPr>
        <p:txBody>
          <a:bodyPr/>
          <a:lstStyle/>
          <a:p>
            <a:r>
              <a:rPr lang="sl-SI" sz="8800" dirty="0" err="1" smtClean="0"/>
              <a:t>Mega</a:t>
            </a:r>
            <a:r>
              <a:rPr lang="sl-SI" sz="8800" dirty="0" smtClean="0"/>
              <a:t> </a:t>
            </a:r>
            <a:br>
              <a:rPr lang="sl-SI" sz="8800" dirty="0" smtClean="0"/>
            </a:br>
            <a:r>
              <a:rPr lang="sl-SI" sz="8800" cap="none" dirty="0" smtClean="0"/>
              <a:t>kviz</a:t>
            </a:r>
            <a:r>
              <a:rPr lang="sl-SI" sz="8800" dirty="0" smtClean="0"/>
              <a:t/>
            </a:r>
            <a:br>
              <a:rPr lang="sl-SI" sz="8800" dirty="0" smtClean="0"/>
            </a:br>
            <a:r>
              <a:rPr lang="sl-SI" sz="7200" dirty="0" smtClean="0"/>
              <a:t>2020/21</a:t>
            </a:r>
            <a:endParaRPr lang="sl-SI" sz="7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215045" y="5126181"/>
            <a:ext cx="8045373" cy="367195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15. cikel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6031345" y="6287483"/>
            <a:ext cx="616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Za ure KIZ pripravila šolska knjižničarka Andreja Nagode Burger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0899" y="6656815"/>
            <a:ext cx="701101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0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10"/>
          <a:stretch/>
        </p:blipFill>
        <p:spPr>
          <a:xfrm>
            <a:off x="3094183" y="2373746"/>
            <a:ext cx="8515700" cy="43688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2586182" y="332509"/>
            <a:ext cx="78047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Lahko </a:t>
            </a:r>
            <a:r>
              <a:rPr lang="sl-SI" sz="2800" dirty="0"/>
              <a:t>kliknete t</a:t>
            </a:r>
            <a:r>
              <a:rPr lang="sl-SI" sz="2800" dirty="0" smtClean="0"/>
              <a:t>udi </a:t>
            </a:r>
            <a:r>
              <a:rPr lang="sl-SI" sz="2800" dirty="0"/>
              <a:t>na označeno </a:t>
            </a:r>
            <a:r>
              <a:rPr lang="sl-SI" sz="2800" dirty="0" smtClean="0"/>
              <a:t>povezavo na desni strani vsakega vprašanja. Odprlo se vam bo novo okno z natančnimi informacijami,  med katerimi je skrit iskani odgovor.</a:t>
            </a:r>
            <a:endParaRPr lang="sl-SI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1" y="6656752"/>
            <a:ext cx="698357" cy="2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3094182" y="461819"/>
            <a:ext cx="7730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/>
              <a:t>Reševanje kviza</a:t>
            </a:r>
            <a:endParaRPr lang="sl-SI" sz="3600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185" y="3513082"/>
            <a:ext cx="6848834" cy="2621018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3605069" y="1733550"/>
            <a:ext cx="643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Po uspešni prijavi </a:t>
            </a:r>
          </a:p>
          <a:p>
            <a:r>
              <a:rPr lang="sl-SI" sz="2800" dirty="0"/>
              <a:t>k</a:t>
            </a:r>
            <a:r>
              <a:rPr lang="sl-SI" sz="2800" dirty="0" smtClean="0"/>
              <a:t>likni na 1. sklop. 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1" y="6656752"/>
            <a:ext cx="698357" cy="2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6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708" y="1632291"/>
            <a:ext cx="5846041" cy="4843644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724275" y="704850"/>
            <a:ext cx="761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Klikni na 1. vprašanje 1. sklopa MEGA kviza</a:t>
            </a:r>
            <a:endParaRPr lang="sl-SI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1" y="6656752"/>
            <a:ext cx="698357" cy="2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902" y="255010"/>
            <a:ext cx="6486525" cy="6181725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9910620" y="877764"/>
            <a:ext cx="207818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/>
              <a:t>Natančno preberi besedilo 1. vprašanja </a:t>
            </a:r>
          </a:p>
          <a:p>
            <a:r>
              <a:rPr lang="sl-SI" sz="2800" dirty="0" smtClean="0"/>
              <a:t>in </a:t>
            </a:r>
          </a:p>
          <a:p>
            <a:r>
              <a:rPr lang="sl-SI" sz="2800" dirty="0" smtClean="0"/>
              <a:t>v okvirček vpiši </a:t>
            </a:r>
          </a:p>
          <a:p>
            <a:r>
              <a:rPr lang="sl-SI" sz="2800" dirty="0" smtClean="0"/>
              <a:t>svoj odgovor. </a:t>
            </a:r>
          </a:p>
          <a:p>
            <a:endParaRPr lang="sl-SI" sz="2800" dirty="0" smtClean="0"/>
          </a:p>
          <a:p>
            <a:endParaRPr lang="sl-SI" sz="2800" dirty="0" smtClean="0"/>
          </a:p>
          <a:p>
            <a:r>
              <a:rPr lang="sl-SI" sz="2800" dirty="0" smtClean="0"/>
              <a:t>Pazi na pravilni zapis.</a:t>
            </a:r>
            <a:endParaRPr lang="sl-SI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9033" t="28069" r="8856" b="24955"/>
          <a:stretch/>
        </p:blipFill>
        <p:spPr>
          <a:xfrm>
            <a:off x="4562764" y="435123"/>
            <a:ext cx="2456873" cy="59112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4232" t="25055" r="11824" b="39466"/>
          <a:stretch/>
        </p:blipFill>
        <p:spPr>
          <a:xfrm>
            <a:off x="2854035" y="1983124"/>
            <a:ext cx="4765965" cy="787785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9042399" y="205829"/>
            <a:ext cx="28817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S</a:t>
            </a:r>
            <a:r>
              <a:rPr lang="sl-SI" sz="2800" dirty="0" smtClean="0"/>
              <a:t>voj odgovor preveri </a:t>
            </a:r>
          </a:p>
          <a:p>
            <a:r>
              <a:rPr lang="sl-SI" sz="2800" dirty="0" smtClean="0"/>
              <a:t>s klikom na </a:t>
            </a:r>
            <a:r>
              <a:rPr lang="sl-SI" sz="2800" dirty="0" smtClean="0">
                <a:solidFill>
                  <a:schemeClr val="accent1"/>
                </a:solidFill>
              </a:rPr>
              <a:t>oranžno okence. 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l="17187" t="4648" r="12468" b="31086"/>
          <a:stretch/>
        </p:blipFill>
        <p:spPr>
          <a:xfrm>
            <a:off x="6887132" y="3149600"/>
            <a:ext cx="1621307" cy="68349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/>
          <a:srcRect t="18403" r="9118" b="31136"/>
          <a:stretch/>
        </p:blipFill>
        <p:spPr>
          <a:xfrm>
            <a:off x="3019569" y="4812145"/>
            <a:ext cx="4678217" cy="64654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/>
          <a:srcRect l="2514" t="12245" b="16326"/>
          <a:stretch/>
        </p:blipFill>
        <p:spPr>
          <a:xfrm>
            <a:off x="4479636" y="5809673"/>
            <a:ext cx="4236458" cy="646545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9153236" y="4119863"/>
            <a:ext cx="2761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/>
              <a:t>Če </a:t>
            </a:r>
            <a:r>
              <a:rPr lang="sl-SI" sz="2800" dirty="0"/>
              <a:t>se ti prikaže </a:t>
            </a:r>
            <a:endParaRPr lang="sl-SI" sz="2800" dirty="0" smtClean="0"/>
          </a:p>
          <a:p>
            <a:r>
              <a:rPr lang="sl-SI" sz="2800" dirty="0" smtClean="0">
                <a:solidFill>
                  <a:srgbClr val="FF0000"/>
                </a:solidFill>
              </a:rPr>
              <a:t>rdeč </a:t>
            </a:r>
            <a:r>
              <a:rPr lang="sl-SI" sz="2800" dirty="0" err="1">
                <a:solidFill>
                  <a:srgbClr val="FF0000"/>
                </a:solidFill>
              </a:rPr>
              <a:t>užaljenček</a:t>
            </a:r>
            <a:r>
              <a:rPr lang="sl-SI" sz="2800" dirty="0">
                <a:solidFill>
                  <a:srgbClr val="FF0000"/>
                </a:solidFill>
              </a:rPr>
              <a:t>, </a:t>
            </a:r>
          </a:p>
          <a:p>
            <a:r>
              <a:rPr lang="sl-SI" sz="2800" dirty="0"/>
              <a:t>še enkrat preberi besedilo in popravi svoj odgovor.</a:t>
            </a:r>
          </a:p>
        </p:txBody>
      </p:sp>
      <p:sp>
        <p:nvSpPr>
          <p:cNvPr id="14" name="Pravokotnik 13"/>
          <p:cNvSpPr/>
          <p:nvPr/>
        </p:nvSpPr>
        <p:spPr>
          <a:xfrm>
            <a:off x="9153236" y="2540214"/>
            <a:ext cx="26231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Če se ti prikaže </a:t>
            </a:r>
            <a:r>
              <a:rPr lang="sl-SI" sz="2800" dirty="0">
                <a:solidFill>
                  <a:srgbClr val="00B050"/>
                </a:solidFill>
              </a:rPr>
              <a:t>zelen smeško</a:t>
            </a:r>
            <a:r>
              <a:rPr lang="sl-SI" sz="2800" dirty="0"/>
              <a:t>, </a:t>
            </a:r>
          </a:p>
          <a:p>
            <a:r>
              <a:rPr lang="sl-SI" sz="2800" dirty="0"/>
              <a:t>klikni na </a:t>
            </a:r>
            <a:r>
              <a:rPr lang="sl-SI" sz="2800" dirty="0">
                <a:solidFill>
                  <a:schemeClr val="accent1"/>
                </a:solidFill>
              </a:rPr>
              <a:t>Naprej.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8691" t="27580" r="12470" b="27602"/>
          <a:stretch/>
        </p:blipFill>
        <p:spPr>
          <a:xfrm>
            <a:off x="4193310" y="415638"/>
            <a:ext cx="2724727" cy="600364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9162472" y="228133"/>
            <a:ext cx="22998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Po zadnjem,</a:t>
            </a:r>
          </a:p>
          <a:p>
            <a:r>
              <a:rPr lang="sl-SI" sz="2800" dirty="0" smtClean="0"/>
              <a:t>8. vprašanju, klikni na </a:t>
            </a:r>
            <a:r>
              <a:rPr lang="sl-SI" sz="2800" dirty="0" smtClean="0">
                <a:solidFill>
                  <a:schemeClr val="accent1"/>
                </a:solidFill>
              </a:rPr>
              <a:t>Zaključi sklop.</a:t>
            </a:r>
            <a:endParaRPr lang="sl-SI" sz="2800" dirty="0">
              <a:solidFill>
                <a:schemeClr val="accent1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/>
          <a:srcRect b="25292"/>
          <a:stretch/>
        </p:blipFill>
        <p:spPr>
          <a:xfrm>
            <a:off x="3581898" y="2133023"/>
            <a:ext cx="4555339" cy="3805959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9337964" y="2493818"/>
            <a:ext cx="25215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O</a:t>
            </a:r>
            <a:r>
              <a:rPr lang="sl-SI" sz="2800" dirty="0" smtClean="0"/>
              <a:t>dprlo se vam bo končno geslo sklopa, </a:t>
            </a:r>
          </a:p>
          <a:p>
            <a:r>
              <a:rPr lang="sl-SI" sz="2800" dirty="0" smtClean="0"/>
              <a:t>ki ga vpišete na</a:t>
            </a:r>
          </a:p>
          <a:p>
            <a:r>
              <a:rPr lang="sl-SI" sz="2800" dirty="0" smtClean="0"/>
              <a:t>list MEGA GESLA. </a:t>
            </a:r>
            <a:endParaRPr lang="sl-SI" sz="2800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420" y="182260"/>
            <a:ext cx="4390014" cy="6357951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9171709" y="748145"/>
            <a:ext cx="26508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Obrazec</a:t>
            </a:r>
          </a:p>
          <a:p>
            <a:r>
              <a:rPr lang="sl-SI" sz="2800" dirty="0" smtClean="0"/>
              <a:t>za vpisovanje končnih gesel vseh treh sklopov kviza </a:t>
            </a:r>
          </a:p>
          <a:p>
            <a:r>
              <a:rPr lang="sl-SI" sz="2800" dirty="0" smtClean="0"/>
              <a:t>je dosegljiv </a:t>
            </a:r>
          </a:p>
          <a:p>
            <a:r>
              <a:rPr lang="sl-SI" sz="2800" dirty="0" smtClean="0">
                <a:hlinkClick r:id="rId2"/>
              </a:rPr>
              <a:t>na tej povezavi</a:t>
            </a:r>
            <a:r>
              <a:rPr lang="sl-SI" sz="2800" dirty="0" smtClean="0"/>
              <a:t>.</a:t>
            </a:r>
          </a:p>
          <a:p>
            <a:endParaRPr lang="sl-SI" sz="2800" dirty="0" smtClean="0"/>
          </a:p>
          <a:p>
            <a:r>
              <a:rPr lang="sl-SI" sz="2800" dirty="0" smtClean="0"/>
              <a:t>Lahko ga natisnete ali </a:t>
            </a:r>
          </a:p>
          <a:p>
            <a:r>
              <a:rPr lang="sl-SI" sz="2800" dirty="0" smtClean="0"/>
              <a:t>pa prepišete </a:t>
            </a:r>
          </a:p>
          <a:p>
            <a:r>
              <a:rPr lang="sl-SI" sz="2800" dirty="0" smtClean="0"/>
              <a:t>na svoj list.</a:t>
            </a:r>
            <a:endParaRPr lang="sl-SI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3463636" y="5200939"/>
            <a:ext cx="82942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/>
              <a:t>List s 4 vpisanimi gesli shrani v svojo šolsko mapo. </a:t>
            </a:r>
          </a:p>
          <a:p>
            <a:r>
              <a:rPr lang="sl-SI" sz="2800" dirty="0" smtClean="0"/>
              <a:t>Po vrnitvi v šole, ga boš oddal v šolski knjižnici.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t="-1" b="35809"/>
          <a:stretch/>
        </p:blipFill>
        <p:spPr>
          <a:xfrm>
            <a:off x="3992213" y="1602779"/>
            <a:ext cx="6467966" cy="2892173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2761674" y="567536"/>
            <a:ext cx="5116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Pa še namig za končno geslo ;)</a:t>
            </a:r>
            <a:endParaRPr lang="sl-SI" sz="2800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0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175" y="2360758"/>
            <a:ext cx="4682279" cy="289079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713020" y="886691"/>
            <a:ext cx="721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Ne pozabi </a:t>
            </a:r>
            <a:r>
              <a:rPr lang="sl-SI" sz="2800" dirty="0"/>
              <a:t>napisati vseh potrebnih podatkov </a:t>
            </a:r>
            <a:endParaRPr lang="sl-SI" sz="2800" dirty="0" smtClean="0"/>
          </a:p>
          <a:p>
            <a:pPr algn="ctr"/>
            <a:r>
              <a:rPr lang="sl-SI" sz="2800" dirty="0" smtClean="0"/>
              <a:t>za </a:t>
            </a:r>
            <a:r>
              <a:rPr lang="sl-SI" sz="2800" dirty="0"/>
              <a:t>nagradno žrebanje</a:t>
            </a:r>
            <a:r>
              <a:rPr lang="sl-SI" dirty="0"/>
              <a:t>.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1" y="6656752"/>
            <a:ext cx="698357" cy="2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0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7860" y="687184"/>
            <a:ext cx="7181122" cy="5658197"/>
          </a:xfrm>
        </p:spPr>
        <p:txBody>
          <a:bodyPr>
            <a:normAutofit/>
          </a:bodyPr>
          <a:lstStyle/>
          <a:p>
            <a:pPr algn="ctr"/>
            <a:r>
              <a:rPr lang="sl-SI" sz="7200" cap="none" dirty="0" smtClean="0">
                <a:latin typeface="+mn-lt"/>
              </a:rPr>
              <a:t>Zdaj veste vse potrebno o reševanju </a:t>
            </a:r>
            <a:br>
              <a:rPr lang="sl-SI" sz="7200" cap="none" dirty="0" smtClean="0">
                <a:latin typeface="+mn-lt"/>
              </a:rPr>
            </a:br>
            <a:r>
              <a:rPr lang="sl-SI" sz="7200" cap="none" dirty="0" smtClean="0">
                <a:latin typeface="+mn-lt"/>
              </a:rPr>
              <a:t>MEGA kviza 2020/21.</a:t>
            </a:r>
            <a:endParaRPr lang="sl-SI" sz="7200" cap="none" dirty="0">
              <a:latin typeface="+mn-lt"/>
            </a:endParaRPr>
          </a:p>
        </p:txBody>
      </p:sp>
      <p:pic>
        <p:nvPicPr>
          <p:cNvPr id="3" name="Slika 2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84"/>
                    </a14:imgEffect>
                  </a14:imgLayer>
                </a14:imgProps>
              </a:ext>
            </a:extLst>
          </a:blip>
          <a:srcRect l="2652" t="6592" r="1134" b="10356"/>
          <a:stretch/>
        </p:blipFill>
        <p:spPr>
          <a:xfrm>
            <a:off x="7784903" y="2131142"/>
            <a:ext cx="3528291" cy="33620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1" y="6656752"/>
            <a:ext cx="698357" cy="2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b="1" dirty="0" smtClean="0"/>
              <a:t>Pozdravljeni, učenci.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Naša šolska knjižnica sameva in nestrpno pričakuje, da jo spet obiščete.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Do takrat pa vas vabim na novo pustolovščino, polno zanimivih informacij o branju, knjigah, bralni znački in o knjižnicah.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163" y="3459123"/>
            <a:ext cx="4531838" cy="339887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162" y="0"/>
            <a:ext cx="4531838" cy="339887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95" y="6656815"/>
            <a:ext cx="701101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2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besedila 2"/>
          <p:cNvSpPr>
            <a:spLocks noGrp="1"/>
          </p:cNvSpPr>
          <p:nvPr>
            <p:ph type="body" idx="1"/>
          </p:nvPr>
        </p:nvSpPr>
        <p:spPr>
          <a:xfrm>
            <a:off x="2770908" y="618836"/>
            <a:ext cx="9217891" cy="5791200"/>
          </a:xfrm>
        </p:spPr>
        <p:txBody>
          <a:bodyPr>
            <a:normAutofit/>
          </a:bodyPr>
          <a:lstStyle/>
          <a:p>
            <a:r>
              <a:rPr lang="sl-SI" sz="2800" cap="none" dirty="0" smtClean="0"/>
              <a:t>Avtorji kviza so vas pripravili še </a:t>
            </a:r>
            <a:r>
              <a:rPr lang="sl-SI" sz="2800" dirty="0" smtClean="0"/>
              <a:t>dodatna gradiva</a:t>
            </a:r>
            <a:endParaRPr lang="sl-SI" sz="2800" dirty="0"/>
          </a:p>
          <a:p>
            <a:r>
              <a:rPr lang="sl-SI" b="0" cap="none" dirty="0" smtClean="0">
                <a:solidFill>
                  <a:schemeClr val="tx1"/>
                </a:solidFill>
              </a:rPr>
              <a:t>(</a:t>
            </a:r>
            <a:r>
              <a:rPr lang="sl-SI" b="0" cap="none" dirty="0">
                <a:solidFill>
                  <a:schemeClr val="tx1"/>
                </a:solidFill>
              </a:rPr>
              <a:t>za </a:t>
            </a:r>
            <a:r>
              <a:rPr lang="sl-SI" b="0" cap="none" dirty="0" smtClean="0">
                <a:solidFill>
                  <a:schemeClr val="tx1"/>
                </a:solidFill>
              </a:rPr>
              <a:t>ogled klikni na spodnje podčrtane besede)</a:t>
            </a:r>
            <a:endParaRPr lang="sl-SI" sz="2800" dirty="0" smtClean="0"/>
          </a:p>
          <a:p>
            <a:endParaRPr lang="sl-SI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>
                <a:hlinkClick r:id="rId2"/>
              </a:rPr>
              <a:t>MEGA GESLA </a:t>
            </a:r>
            <a:r>
              <a:rPr lang="sl-SI" sz="2800" b="0" cap="none" dirty="0" smtClean="0">
                <a:solidFill>
                  <a:schemeClr val="tx1"/>
                </a:solidFill>
              </a:rPr>
              <a:t>(sem vpisuješ končna gesla)</a:t>
            </a:r>
            <a:endParaRPr lang="sl-SI" sz="2800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>
                <a:hlinkClick r:id="rId3"/>
              </a:rPr>
              <a:t>STRIPI</a:t>
            </a:r>
            <a:r>
              <a:rPr lang="sl-SI" sz="2800" dirty="0" smtClean="0"/>
              <a:t> </a:t>
            </a:r>
            <a:r>
              <a:rPr lang="sl-SI" sz="2800" b="0" cap="none" dirty="0" smtClean="0">
                <a:solidFill>
                  <a:schemeClr val="tx1"/>
                </a:solidFill>
              </a:rPr>
              <a:t>(klikni in jih preberi)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>
                <a:hlinkClick r:id="rId4"/>
              </a:rPr>
              <a:t>POTEPUH IN RADOVEDNEŽ</a:t>
            </a:r>
            <a:endParaRPr lang="sl-SI" sz="2800" dirty="0" smtClean="0"/>
          </a:p>
          <a:p>
            <a:r>
              <a:rPr lang="sl-SI" sz="2800" dirty="0"/>
              <a:t> </a:t>
            </a:r>
            <a:r>
              <a:rPr lang="sl-SI" sz="2800" dirty="0" smtClean="0"/>
              <a:t> </a:t>
            </a:r>
            <a:r>
              <a:rPr lang="sl-SI" sz="2800" b="0" cap="none" dirty="0" smtClean="0">
                <a:solidFill>
                  <a:schemeClr val="tx1"/>
                </a:solidFill>
              </a:rPr>
              <a:t>(dodatne informacije za </a:t>
            </a:r>
          </a:p>
          <a:p>
            <a:r>
              <a:rPr lang="sl-SI" sz="2800" b="0" cap="none" dirty="0">
                <a:solidFill>
                  <a:schemeClr val="tx1"/>
                </a:solidFill>
              </a:rPr>
              <a:t> </a:t>
            </a:r>
            <a:r>
              <a:rPr lang="sl-SI" sz="2800" b="0" cap="none" dirty="0" smtClean="0">
                <a:solidFill>
                  <a:schemeClr val="tx1"/>
                </a:solidFill>
              </a:rPr>
              <a:t>   bolj radovedne reševalce)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>
                <a:hlinkClick r:id="rId5"/>
              </a:rPr>
              <a:t>LIKOVNI MEGA NATEČAJ</a:t>
            </a:r>
            <a:endParaRPr lang="sl-SI" sz="2800" dirty="0" smtClean="0"/>
          </a:p>
          <a:p>
            <a:r>
              <a:rPr lang="sl-SI" sz="2800" dirty="0"/>
              <a:t> </a:t>
            </a:r>
            <a:r>
              <a:rPr lang="sl-SI" sz="2800" dirty="0" smtClean="0"/>
              <a:t>  </a:t>
            </a:r>
            <a:r>
              <a:rPr lang="sl-SI" sz="2800" b="0" cap="none" dirty="0" smtClean="0">
                <a:solidFill>
                  <a:schemeClr val="tx1"/>
                </a:solidFill>
              </a:rPr>
              <a:t>(za bolj ustvarjalne reševalce)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6"/>
          <a:srcRect l="21723" t="23629" r="23037"/>
          <a:stretch/>
        </p:blipFill>
        <p:spPr>
          <a:xfrm>
            <a:off x="9491817" y="3711220"/>
            <a:ext cx="2700183" cy="2805188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9451707" y="6516408"/>
            <a:ext cx="2753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/>
              <a:t>vir: </a:t>
            </a:r>
            <a:r>
              <a:rPr lang="sl-SI" sz="800" dirty="0" smtClean="0">
                <a:hlinkClick r:id="rId2"/>
              </a:rPr>
              <a:t>https</a:t>
            </a:r>
            <a:r>
              <a:rPr lang="sl-SI" sz="800" dirty="0">
                <a:hlinkClick r:id="rId2"/>
              </a:rPr>
              <a:t>://</a:t>
            </a:r>
            <a:r>
              <a:rPr lang="sl-SI" sz="800" dirty="0" smtClean="0">
                <a:hlinkClick r:id="rId2"/>
              </a:rPr>
              <a:t>www.megakviz.si/assets/Sknjigovsvet/MEGA-GESLA.pdf</a:t>
            </a:r>
            <a:r>
              <a:rPr lang="sl-SI" sz="800" dirty="0" smtClean="0"/>
              <a:t>, dne 19. 11. 2020 ob 121.12</a:t>
            </a:r>
            <a:endParaRPr lang="sl-SI" sz="8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4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5345385"/>
          </a:xfrm>
        </p:spPr>
        <p:txBody>
          <a:bodyPr>
            <a:normAutofit fontScale="90000"/>
          </a:bodyPr>
          <a:lstStyle/>
          <a:p>
            <a:pPr algn="ctr"/>
            <a:r>
              <a:rPr lang="sl-SI" sz="6700" cap="none" dirty="0">
                <a:latin typeface="+mn-lt"/>
              </a:rPr>
              <a:t>Ž</a:t>
            </a:r>
            <a:r>
              <a:rPr lang="sl-SI" sz="6700" cap="none" dirty="0" smtClean="0">
                <a:latin typeface="+mn-lt"/>
              </a:rPr>
              <a:t>elimo </a:t>
            </a:r>
            <a:br>
              <a:rPr lang="sl-SI" sz="6700" cap="none" dirty="0" smtClean="0">
                <a:latin typeface="+mn-lt"/>
              </a:rPr>
            </a:br>
            <a:r>
              <a:rPr lang="sl-SI" sz="6700" cap="none" dirty="0" smtClean="0">
                <a:latin typeface="+mn-lt"/>
              </a:rPr>
              <a:t>vam </a:t>
            </a:r>
            <a:br>
              <a:rPr lang="sl-SI" sz="6700" cap="none" dirty="0" smtClean="0">
                <a:latin typeface="+mn-lt"/>
              </a:rPr>
            </a:br>
            <a:r>
              <a:rPr lang="sl-SI" sz="6700" cap="none" dirty="0" smtClean="0">
                <a:latin typeface="+mn-lt"/>
              </a:rPr>
              <a:t>prijetno odkrivanje pravih odgovorov </a:t>
            </a:r>
            <a:r>
              <a:rPr lang="sl-SI" sz="6000" cap="none" dirty="0" smtClean="0">
                <a:latin typeface="+mn-lt"/>
              </a:rPr>
              <a:t/>
            </a:r>
            <a:br>
              <a:rPr lang="sl-SI" sz="6000" cap="none" dirty="0" smtClean="0">
                <a:latin typeface="+mn-lt"/>
              </a:rPr>
            </a:br>
            <a:r>
              <a:rPr lang="sl-SI" sz="6000" cap="none" dirty="0" smtClean="0">
                <a:latin typeface="+mn-lt"/>
              </a:rPr>
              <a:t/>
            </a:r>
            <a:br>
              <a:rPr lang="sl-SI" sz="6000" cap="none" dirty="0" smtClean="0">
                <a:latin typeface="+mn-lt"/>
              </a:rPr>
            </a:br>
            <a:r>
              <a:rPr lang="sl-SI" sz="6000" cap="none" dirty="0" smtClean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1" y="6656752"/>
            <a:ext cx="698357" cy="2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Viri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sz="3600" dirty="0">
                <a:latin typeface="+mn-lt"/>
              </a:rPr>
              <a:t/>
            </a:r>
            <a:br>
              <a:rPr lang="sl-SI" sz="3600" dirty="0">
                <a:latin typeface="+mn-lt"/>
              </a:rPr>
            </a:br>
            <a:r>
              <a:rPr lang="sl-SI" sz="3600" dirty="0" err="1" smtClean="0">
                <a:latin typeface="+mn-lt"/>
              </a:rPr>
              <a:t>Mega</a:t>
            </a:r>
            <a:r>
              <a:rPr lang="sl-SI" sz="3600" dirty="0" smtClean="0">
                <a:latin typeface="+mn-lt"/>
              </a:rPr>
              <a:t> </a:t>
            </a:r>
            <a:r>
              <a:rPr lang="sl-SI" sz="3600" cap="none" dirty="0" smtClean="0">
                <a:latin typeface="+mn-lt"/>
              </a:rPr>
              <a:t>kviz, sezona 2020/21. Objavljeno na spletni strani: </a:t>
            </a:r>
            <a:r>
              <a:rPr lang="sl-SI" sz="3600" cap="none" dirty="0" smtClean="0">
                <a:latin typeface="+mn-lt"/>
                <a:hlinkClick r:id="rId2"/>
              </a:rPr>
              <a:t>https://www.megakviz.si/kviz/sezona-202021</a:t>
            </a:r>
            <a:r>
              <a:rPr lang="sl-SI" sz="3600" cap="none" dirty="0" smtClean="0">
                <a:latin typeface="+mn-lt"/>
              </a:rPr>
              <a:t>, dne 17. 11. 2020 ob 8.15.</a:t>
            </a:r>
            <a:endParaRPr lang="sl-SI" sz="3600" cap="none" dirty="0">
              <a:latin typeface="+mn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0" y="6656752"/>
            <a:ext cx="698357" cy="20354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1" y="6656752"/>
            <a:ext cx="698357" cy="2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r="30958" b="17410"/>
          <a:stretch/>
        </p:blipFill>
        <p:spPr>
          <a:xfrm>
            <a:off x="4087991" y="1420489"/>
            <a:ext cx="7302431" cy="238289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/>
          <a:srcRect t="86277" r="59245" b="597"/>
          <a:stretch/>
        </p:blipFill>
        <p:spPr>
          <a:xfrm>
            <a:off x="4273550" y="5536193"/>
            <a:ext cx="5962650" cy="52387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/>
          <a:srcRect l="41862" t="86516" r="19987"/>
          <a:stretch/>
        </p:blipFill>
        <p:spPr>
          <a:xfrm>
            <a:off x="3364634" y="6210835"/>
            <a:ext cx="5581651" cy="53816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/>
          <a:srcRect l="81055" t="86277"/>
          <a:stretch/>
        </p:blipFill>
        <p:spPr>
          <a:xfrm>
            <a:off x="9129713" y="6210835"/>
            <a:ext cx="2771775" cy="547687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3175723" y="4192737"/>
            <a:ext cx="5729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solidFill>
                  <a:srgbClr val="FFFF00"/>
                </a:solidFill>
              </a:rPr>
              <a:t>Sestavljen je iz treh sklopov. </a:t>
            </a:r>
          </a:p>
          <a:p>
            <a:r>
              <a:rPr lang="sl-SI" sz="2800" b="1" dirty="0" smtClean="0">
                <a:solidFill>
                  <a:srgbClr val="FFFF00"/>
                </a:solidFill>
              </a:rPr>
              <a:t>Vsak ima 8 vprašanj ali nalog.</a:t>
            </a:r>
            <a:endParaRPr lang="sl-SI" sz="2800" b="1" dirty="0">
              <a:solidFill>
                <a:srgbClr val="FFFF00"/>
              </a:solidFill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2447637" y="166255"/>
            <a:ext cx="9134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Vabim vas, da svoje znanje preizkusite </a:t>
            </a:r>
            <a:endParaRPr lang="sl-SI" sz="2800" dirty="0" smtClean="0"/>
          </a:p>
          <a:p>
            <a:r>
              <a:rPr lang="sl-SI" sz="2800" dirty="0" smtClean="0"/>
              <a:t>             z </a:t>
            </a:r>
            <a:r>
              <a:rPr lang="sl-SI" sz="2800" dirty="0"/>
              <a:t>reševanjem </a:t>
            </a:r>
            <a:r>
              <a:rPr lang="sl-SI" sz="2800" dirty="0" smtClean="0"/>
              <a:t>letošnjega </a:t>
            </a:r>
            <a:r>
              <a:rPr lang="sl-SI" sz="2800" dirty="0"/>
              <a:t>MEGA kviza 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8373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01964" y="332509"/>
            <a:ext cx="6705600" cy="5572992"/>
          </a:xfrm>
        </p:spPr>
        <p:txBody>
          <a:bodyPr>
            <a:normAutofit/>
          </a:bodyPr>
          <a:lstStyle/>
          <a:p>
            <a:endParaRPr lang="sl-SI" b="1" dirty="0" smtClean="0"/>
          </a:p>
          <a:p>
            <a:r>
              <a:rPr lang="sl-SI" dirty="0" smtClean="0"/>
              <a:t>Poteka od </a:t>
            </a:r>
          </a:p>
          <a:p>
            <a:pPr marL="0" indent="0">
              <a:buNone/>
            </a:pPr>
            <a:r>
              <a:rPr lang="sl-SI" b="1" dirty="0"/>
              <a:t> </a:t>
            </a:r>
            <a:r>
              <a:rPr lang="sl-SI" b="1" dirty="0" smtClean="0"/>
              <a:t> </a:t>
            </a:r>
            <a:r>
              <a:rPr lang="sl-SI" dirty="0" smtClean="0"/>
              <a:t>21</a:t>
            </a:r>
            <a:r>
              <a:rPr lang="sl-SI" dirty="0"/>
              <a:t>. </a:t>
            </a:r>
            <a:r>
              <a:rPr lang="sl-SI" dirty="0" smtClean="0"/>
              <a:t>10. 2020 do </a:t>
            </a:r>
            <a:r>
              <a:rPr lang="sl-SI" b="1" dirty="0" smtClean="0"/>
              <a:t>15</a:t>
            </a:r>
            <a:r>
              <a:rPr lang="sl-SI" b="1" dirty="0"/>
              <a:t>. </a:t>
            </a:r>
            <a:r>
              <a:rPr lang="sl-SI" b="1" dirty="0" smtClean="0"/>
              <a:t>5. 2021.</a:t>
            </a:r>
          </a:p>
          <a:p>
            <a:pPr marL="0" indent="0">
              <a:buNone/>
            </a:pPr>
            <a:endParaRPr lang="sl-SI" b="1" dirty="0" smtClean="0"/>
          </a:p>
          <a:p>
            <a:r>
              <a:rPr lang="sl-SI" b="1" dirty="0" smtClean="0"/>
              <a:t>Kako začeti?</a:t>
            </a:r>
          </a:p>
          <a:p>
            <a:pPr marL="0" indent="0">
              <a:buNone/>
            </a:pPr>
            <a:r>
              <a:rPr lang="sl-SI" dirty="0" smtClean="0"/>
              <a:t>Klikni na povezavo                       </a:t>
            </a:r>
            <a:r>
              <a:rPr lang="sl-SI" b="1" dirty="0" smtClean="0">
                <a:hlinkClick r:id="rId2"/>
              </a:rPr>
              <a:t>MEGA </a:t>
            </a:r>
            <a:r>
              <a:rPr lang="sl-SI" b="1" dirty="0">
                <a:hlinkClick r:id="rId2"/>
              </a:rPr>
              <a:t>kviz </a:t>
            </a:r>
            <a:r>
              <a:rPr lang="sl-SI" b="1" dirty="0" smtClean="0">
                <a:hlinkClick r:id="rId2"/>
              </a:rPr>
              <a:t>2020/21</a:t>
            </a:r>
            <a:endParaRPr lang="sl-SI" b="1" dirty="0" smtClean="0"/>
          </a:p>
          <a:p>
            <a:pPr marL="0" indent="0">
              <a:buNone/>
            </a:pPr>
            <a:r>
              <a:rPr lang="sl-SI" dirty="0" smtClean="0"/>
              <a:t>in preberi predstavitvene informacije o MEGA kvizu.</a:t>
            </a:r>
            <a:endParaRPr lang="sl-SI" dirty="0"/>
          </a:p>
          <a:p>
            <a:pPr marL="0" indent="0">
              <a:buNone/>
            </a:pPr>
            <a:endParaRPr lang="sl-SI" b="1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l="68945" t="-1193" b="14081"/>
          <a:stretch/>
        </p:blipFill>
        <p:spPr>
          <a:xfrm>
            <a:off x="8178979" y="2026805"/>
            <a:ext cx="3448024" cy="263842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95" y="6656815"/>
            <a:ext cx="701101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5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708" y="1389639"/>
            <a:ext cx="4237584" cy="404134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162" y="4747490"/>
            <a:ext cx="5626477" cy="202712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868845" y="192349"/>
            <a:ext cx="8042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K</a:t>
            </a:r>
            <a:r>
              <a:rPr lang="sl-SI" sz="3200" b="1" dirty="0" smtClean="0"/>
              <a:t>likni na </a:t>
            </a:r>
            <a:r>
              <a:rPr lang="sl-SI" sz="3200" b="1" dirty="0" smtClean="0">
                <a:solidFill>
                  <a:srgbClr val="FFC000"/>
                </a:solidFill>
              </a:rPr>
              <a:t>Reši kviz </a:t>
            </a:r>
          </a:p>
          <a:p>
            <a:r>
              <a:rPr lang="sl-SI" sz="2800" dirty="0" smtClean="0"/>
              <a:t>                  (na eno od možnosti)</a:t>
            </a:r>
            <a:endParaRPr lang="sl-SI" sz="28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4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2641600" y="628073"/>
            <a:ext cx="82665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4</a:t>
            </a:r>
            <a:r>
              <a:rPr lang="sl-SI" sz="3200" b="1" dirty="0" smtClean="0"/>
              <a:t>. Registriraj se</a:t>
            </a:r>
          </a:p>
          <a:p>
            <a:endParaRPr lang="sl-SI" sz="3200" b="1" dirty="0" smtClean="0"/>
          </a:p>
          <a:p>
            <a:r>
              <a:rPr lang="sl-SI" sz="2800" dirty="0" smtClean="0"/>
              <a:t> (če kviz rešuješ prvič)</a:t>
            </a:r>
            <a:endParaRPr lang="sl-SI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196" y="877454"/>
            <a:ext cx="5484788" cy="562142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2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790" y="273339"/>
            <a:ext cx="5562600" cy="6496050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8996219" y="3881736"/>
            <a:ext cx="30202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U</a:t>
            </a:r>
            <a:r>
              <a:rPr lang="sl-SI" sz="2800" dirty="0" smtClean="0"/>
              <a:t>porabniško </a:t>
            </a:r>
            <a:r>
              <a:rPr lang="sl-SI" sz="2800" dirty="0"/>
              <a:t>ime </a:t>
            </a:r>
            <a:r>
              <a:rPr lang="sl-SI" sz="2800" dirty="0" smtClean="0"/>
              <a:t>sestavi </a:t>
            </a:r>
            <a:r>
              <a:rPr lang="sl-SI" sz="2800" dirty="0"/>
              <a:t>iz svojega imena in prvih dveh črk svojega priimka, </a:t>
            </a:r>
          </a:p>
          <a:p>
            <a:r>
              <a:rPr lang="sl-SI" sz="2800" dirty="0"/>
              <a:t>geslo si izmisli sam in si ga </a:t>
            </a:r>
            <a:r>
              <a:rPr lang="sl-SI" sz="2800" dirty="0" smtClean="0"/>
              <a:t>zapomni.</a:t>
            </a:r>
            <a:endParaRPr lang="sl-SI" sz="2800" dirty="0"/>
          </a:p>
        </p:txBody>
      </p:sp>
      <p:cxnSp>
        <p:nvCxnSpPr>
          <p:cNvPr id="9" name="Ukrivljen povezovalnik 8"/>
          <p:cNvCxnSpPr/>
          <p:nvPr/>
        </p:nvCxnSpPr>
        <p:spPr>
          <a:xfrm flipV="1">
            <a:off x="4802909" y="4184074"/>
            <a:ext cx="4193310" cy="932871"/>
          </a:xfrm>
          <a:prstGeom prst="curved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438" y="2495925"/>
            <a:ext cx="8316872" cy="3594283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195781" y="517236"/>
            <a:ext cx="8608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5</a:t>
            </a:r>
            <a:r>
              <a:rPr lang="sl-SI" sz="3200" b="1" dirty="0" smtClean="0"/>
              <a:t>. Prijavi se</a:t>
            </a:r>
          </a:p>
          <a:p>
            <a:r>
              <a:rPr lang="sl-SI" sz="2800" dirty="0" smtClean="0"/>
              <a:t>(vpiši svoje uporabniško ime in geslo)</a:t>
            </a:r>
            <a:endParaRPr lang="sl-SI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9531925" y="249382"/>
            <a:ext cx="2392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Še ena </a:t>
            </a:r>
          </a:p>
          <a:p>
            <a:r>
              <a:rPr lang="sl-SI" sz="2800" dirty="0" smtClean="0"/>
              <a:t>pomembna informacija pred reševanjem.</a:t>
            </a:r>
          </a:p>
        </p:txBody>
      </p:sp>
      <p:sp>
        <p:nvSpPr>
          <p:cNvPr id="7" name="Pravokotnik 6"/>
          <p:cNvSpPr/>
          <p:nvPr/>
        </p:nvSpPr>
        <p:spPr>
          <a:xfrm>
            <a:off x="9448800" y="2699435"/>
            <a:ext cx="24753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/>
              <a:t>Med reševanjem si lahko pomagate </a:t>
            </a:r>
          </a:p>
          <a:p>
            <a:r>
              <a:rPr lang="sl-SI" sz="2800" dirty="0" smtClean="0"/>
              <a:t>z informacijami</a:t>
            </a:r>
            <a:r>
              <a:rPr lang="sl-SI" sz="2800" dirty="0"/>
              <a:t>, </a:t>
            </a:r>
            <a:endParaRPr lang="sl-SI" sz="2800" dirty="0" smtClean="0"/>
          </a:p>
          <a:p>
            <a:r>
              <a:rPr lang="sl-SI" sz="2800" dirty="0" smtClean="0"/>
              <a:t>ki </a:t>
            </a:r>
            <a:r>
              <a:rPr lang="sl-SI" sz="2800" dirty="0"/>
              <a:t>so skrite </a:t>
            </a:r>
            <a:endParaRPr lang="sl-SI" sz="2800" dirty="0" smtClean="0"/>
          </a:p>
          <a:p>
            <a:r>
              <a:rPr lang="sl-SI" sz="2800" dirty="0" smtClean="0"/>
              <a:t>v </a:t>
            </a:r>
            <a:r>
              <a:rPr lang="sl-SI" sz="2800" dirty="0"/>
              <a:t>besedilu </a:t>
            </a:r>
            <a:endParaRPr lang="sl-SI" sz="2800" dirty="0" smtClean="0"/>
          </a:p>
          <a:p>
            <a:r>
              <a:rPr lang="sl-SI" sz="2800" dirty="0" smtClean="0"/>
              <a:t>kot </a:t>
            </a:r>
            <a:r>
              <a:rPr lang="sl-SI" sz="2800" dirty="0"/>
              <a:t>povezave – </a:t>
            </a:r>
            <a:r>
              <a:rPr lang="sl-SI" sz="2800" dirty="0" smtClean="0"/>
              <a:t>so </a:t>
            </a:r>
            <a:r>
              <a:rPr lang="sl-SI" sz="2800" u="sng" dirty="0" smtClean="0">
                <a:solidFill>
                  <a:srgbClr val="FFC000"/>
                </a:solidFill>
              </a:rPr>
              <a:t>podčrtane </a:t>
            </a:r>
            <a:r>
              <a:rPr lang="sl-SI" sz="2800" dirty="0" smtClean="0"/>
              <a:t>in</a:t>
            </a:r>
            <a:r>
              <a:rPr lang="sl-SI" sz="2800" u="sng" dirty="0" smtClean="0">
                <a:solidFill>
                  <a:srgbClr val="FFC000"/>
                </a:solidFill>
              </a:rPr>
              <a:t> obarvane.</a:t>
            </a:r>
            <a:endParaRPr lang="sl-SI" sz="2800" u="sng" dirty="0">
              <a:solidFill>
                <a:srgbClr val="FFC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98" y="775172"/>
            <a:ext cx="6441077" cy="547784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4" y="6656752"/>
            <a:ext cx="698357" cy="2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Značka </Template>
  <TotalTime>234</TotalTime>
  <Words>469</Words>
  <Application>Microsoft Office PowerPoint</Application>
  <PresentationFormat>Širokozaslonsko</PresentationFormat>
  <Paragraphs>86</Paragraphs>
  <Slides>22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7" baseType="lpstr">
      <vt:lpstr>Arial</vt:lpstr>
      <vt:lpstr>Gill Sans MT</vt:lpstr>
      <vt:lpstr>Impact</vt:lpstr>
      <vt:lpstr>Wingdings</vt:lpstr>
      <vt:lpstr>Badge</vt:lpstr>
      <vt:lpstr>Mega  kviz 2020/21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Zdaj veste vse potrebno o reševanju  MEGA kviza 2020/21.</vt:lpstr>
      <vt:lpstr>PowerPointova predstavitev</vt:lpstr>
      <vt:lpstr>Želimo  vam  prijetno odkrivanje pravih odgovorov   </vt:lpstr>
      <vt:lpstr>Viri   Mega kviz, sezona 2020/21. Objavljeno na spletni strani: https://www.megakviz.si/kviz/sezona-202021, dne 17. 11. 2020 ob 8.15.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Mega  kviz</dc:title>
  <dc:creator>Andreja Nagode</dc:creator>
  <cp:lastModifiedBy>Andreja Nagode</cp:lastModifiedBy>
  <cp:revision>28</cp:revision>
  <dcterms:created xsi:type="dcterms:W3CDTF">2020-11-20T07:40:17Z</dcterms:created>
  <dcterms:modified xsi:type="dcterms:W3CDTF">2020-11-20T11:34:34Z</dcterms:modified>
</cp:coreProperties>
</file>