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7223-DE48-42CD-9645-53EF2C409136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473D-4AA7-4AFB-8814-2220A5646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95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7223-DE48-42CD-9645-53EF2C409136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473D-4AA7-4AFB-8814-2220A564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33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7223-DE48-42CD-9645-53EF2C409136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473D-4AA7-4AFB-8814-2220A564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7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7223-DE48-42CD-9645-53EF2C409136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473D-4AA7-4AFB-8814-2220A564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2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7223-DE48-42CD-9645-53EF2C409136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473D-4AA7-4AFB-8814-2220A5646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86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7223-DE48-42CD-9645-53EF2C409136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473D-4AA7-4AFB-8814-2220A564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7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7223-DE48-42CD-9645-53EF2C409136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473D-4AA7-4AFB-8814-2220A564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9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7223-DE48-42CD-9645-53EF2C409136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473D-4AA7-4AFB-8814-2220A564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7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7223-DE48-42CD-9645-53EF2C409136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473D-4AA7-4AFB-8814-2220A564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2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27C7223-DE48-42CD-9645-53EF2C409136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D8473D-4AA7-4AFB-8814-2220A564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0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7223-DE48-42CD-9645-53EF2C409136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473D-4AA7-4AFB-8814-2220A564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2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7C7223-DE48-42CD-9645-53EF2C409136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5D8473D-4AA7-4AFB-8814-2220A5646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41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2) </a:t>
            </a:r>
            <a:r>
              <a:rPr lang="en-US" b="1" dirty="0" smtClean="0">
                <a:solidFill>
                  <a:srgbClr val="FF0000"/>
                </a:solidFill>
              </a:rPr>
              <a:t>GIBANJE NEUVRŠČENIH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91308" y="1845734"/>
            <a:ext cx="10364372" cy="40233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sl-SI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Gibanje neuvrščenih</a:t>
            </a:r>
            <a:r>
              <a:rPr lang="sl-SI" sz="32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bila </a:t>
            </a:r>
            <a:r>
              <a:rPr lang="sl-SI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organizacija</a:t>
            </a:r>
            <a:r>
              <a:rPr lang="sl-SI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 katero so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dekolonizaciji</a:t>
            </a:r>
            <a:r>
              <a:rPr lang="sl-SI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bile vključene države slabo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razvitega/nerazvitega </a:t>
            </a:r>
            <a:r>
              <a:rPr lang="sl-SI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tretjega sveta</a:t>
            </a:r>
            <a:r>
              <a:rPr lang="sl-SI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Gibanje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vodile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Jugoslavija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Egipt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Indija</a:t>
            </a:r>
            <a:r>
              <a:rPr lang="en-US" sz="3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Nastalo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1. 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septembra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1961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Beogradu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Jugoslaviji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sl-SI" sz="3200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1595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35" y="330268"/>
            <a:ext cx="5449192" cy="4057094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847" y="1714030"/>
            <a:ext cx="5432826" cy="349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20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Ustanovile so ga zaradi </a:t>
            </a:r>
            <a:r>
              <a:rPr lang="sl-SI" sz="3200" b="1" dirty="0">
                <a:solidFill>
                  <a:srgbClr val="FF0000"/>
                </a:solidFill>
              </a:rPr>
              <a:t>varovanja</a:t>
            </a:r>
            <a:r>
              <a:rPr lang="sl-SI" sz="3200" b="1" dirty="0"/>
              <a:t> </a:t>
            </a:r>
            <a:r>
              <a:rPr lang="sl-SI" sz="3200" dirty="0"/>
              <a:t>in </a:t>
            </a:r>
            <a:r>
              <a:rPr lang="sl-SI" sz="3200" b="1" dirty="0">
                <a:solidFill>
                  <a:srgbClr val="FF0000"/>
                </a:solidFill>
              </a:rPr>
              <a:t>gospodarskega povezovanja</a:t>
            </a:r>
            <a:r>
              <a:rPr lang="sl-SI" sz="3200" dirty="0"/>
              <a:t>.</a:t>
            </a:r>
            <a:r>
              <a:rPr lang="sl-SI" sz="3200" b="1" dirty="0"/>
              <a:t> </a:t>
            </a:r>
            <a:endParaRPr lang="en-US" sz="3200" b="1" dirty="0" smtClean="0"/>
          </a:p>
          <a:p>
            <a:r>
              <a:rPr lang="sl-SI" sz="3200" b="1" dirty="0" smtClean="0">
                <a:solidFill>
                  <a:srgbClr val="FF0000"/>
                </a:solidFill>
              </a:rPr>
              <a:t>'</a:t>
            </a:r>
            <a:r>
              <a:rPr lang="sl-SI" sz="3200" b="1" dirty="0">
                <a:solidFill>
                  <a:srgbClr val="FF0000"/>
                </a:solidFill>
              </a:rPr>
              <a:t>'Neuvrščenost'' </a:t>
            </a:r>
            <a:r>
              <a:rPr lang="sl-SI" sz="3200" dirty="0"/>
              <a:t>pomeni, da niso bile članice niti vzhodnega niti zahodnega bloka. </a:t>
            </a:r>
            <a:endParaRPr lang="en-US" sz="3200" dirty="0" smtClean="0"/>
          </a:p>
          <a:p>
            <a:r>
              <a:rPr lang="sl-SI" sz="3200" dirty="0" smtClean="0"/>
              <a:t>Glavna </a:t>
            </a:r>
            <a:r>
              <a:rPr lang="sl-SI" sz="3200" dirty="0"/>
              <a:t>naloga gibanja je bila </a:t>
            </a:r>
            <a:r>
              <a:rPr lang="sl-SI" sz="3200" b="1" dirty="0">
                <a:solidFill>
                  <a:srgbClr val="FF0000"/>
                </a:solidFill>
              </a:rPr>
              <a:t>blažiti napetost med Vzhodom in Zahodom</a:t>
            </a:r>
            <a:r>
              <a:rPr lang="sl-SI" sz="32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1329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3) NEOKOLONIALIZEM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Nekdanje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kolonije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imele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velike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težave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in so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pomoč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prosile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kolonialne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države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Anglija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ZDA,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Francija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dale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pomoč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obliki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gospodarske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pomoči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finančne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denarne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pomoči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980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3200" dirty="0"/>
              <a:t>V zameno pa so lahko od nekdanjih kolonij zahtevale </a:t>
            </a:r>
            <a:r>
              <a:rPr lang="sl-SI" sz="3200" b="1" dirty="0">
                <a:solidFill>
                  <a:srgbClr val="FF0000"/>
                </a:solidFill>
              </a:rPr>
              <a:t>dostop do surovin, delovne sile, ozemlja</a:t>
            </a:r>
            <a:r>
              <a:rPr lang="sl-SI" sz="3200" dirty="0"/>
              <a:t> in temu rečemo </a:t>
            </a:r>
            <a:r>
              <a:rPr lang="sl-SI" sz="3200" b="1" dirty="0">
                <a:solidFill>
                  <a:srgbClr val="FF0000"/>
                </a:solidFill>
              </a:rPr>
              <a:t>neokolonializem</a:t>
            </a:r>
            <a:r>
              <a:rPr lang="sl-SI" sz="3200" dirty="0"/>
              <a:t>. </a:t>
            </a:r>
            <a:endParaRPr lang="en-US" sz="3200" dirty="0"/>
          </a:p>
          <a:p>
            <a:endParaRPr lang="en-US" dirty="0"/>
          </a:p>
        </p:txBody>
      </p:sp>
      <p:pic>
        <p:nvPicPr>
          <p:cNvPr id="5" name="Slika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477" y="3242677"/>
            <a:ext cx="2400813" cy="2855171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67" y="2966012"/>
            <a:ext cx="2491887" cy="3003648"/>
          </a:xfrm>
          <a:prstGeom prst="rect">
            <a:avLst/>
          </a:prstGeom>
        </p:spPr>
      </p:pic>
      <p:pic>
        <p:nvPicPr>
          <p:cNvPr id="7" name="Slika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08" y="3242677"/>
            <a:ext cx="3407972" cy="256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3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0" y="202222"/>
            <a:ext cx="11167544" cy="6040316"/>
          </a:xfrm>
        </p:spPr>
      </p:pic>
    </p:spTree>
    <p:extLst>
      <p:ext uri="{BB962C8B-B14F-4D97-AF65-F5344CB8AC3E}">
        <p14:creationId xmlns:p14="http://schemas.microsoft.com/office/powerpoint/2010/main" val="34912467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</TotalTime>
  <Words>142</Words>
  <Application>Microsoft Office PowerPoint</Application>
  <PresentationFormat>Širokozaslonsko</PresentationFormat>
  <Paragraphs>13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Retrospektiva</vt:lpstr>
      <vt:lpstr>2) GIBANJE NEUVRŠČENIH</vt:lpstr>
      <vt:lpstr>PowerPointova predstavitev</vt:lpstr>
      <vt:lpstr>PowerPointova predstavitev</vt:lpstr>
      <vt:lpstr>3) NEOKOLONIALIZEM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DEKOLONIZACIJA, NEOKOLONIALIZEM in GIBANJE NEUVRŠČENIH</dc:title>
  <dc:creator>ivanc</dc:creator>
  <cp:lastModifiedBy>ivanc</cp:lastModifiedBy>
  <cp:revision>6</cp:revision>
  <dcterms:created xsi:type="dcterms:W3CDTF">2021-03-03T17:08:43Z</dcterms:created>
  <dcterms:modified xsi:type="dcterms:W3CDTF">2021-03-04T18:22:03Z</dcterms:modified>
</cp:coreProperties>
</file>