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31C1A-0111-4C6F-8366-B17150FC5CC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A6F342-B2B7-4F20-AD9D-49E6BD656E9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f7I6IB3mm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 KORAKIH PO 100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9"/>
    </mc:Choice>
    <mc:Fallback>
      <p:transition spd="slow" advTm="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KONEC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Si oglej preglednici v DZ na straneh 60 in 61.</a:t>
            </a:r>
            <a:endParaRPr lang="sl-SI" dirty="0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2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62"/>
    </mc:Choice>
    <mc:Fallback>
      <p:transition spd="slow" advTm="1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MRAVLJIŠČE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Oglej si video posnetek, ki ga najdeš na povezavi: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www.youtube.com/watch?v=f7I6IB3mmrs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smtClean="0"/>
              <a:t>Ob gledanju pa razmisli: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dirty="0" smtClean="0"/>
              <a:t>Ali bi lahko ocenil, koliko mravelj je v mravljišču?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dirty="0" smtClean="0"/>
              <a:t>Ali bi lahko preštel, koliko mravelj je v mravljišču?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l-SI" dirty="0" smtClean="0"/>
              <a:t>Zakaj tako misliš? 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15"/>
    </mc:Choice>
    <mc:Fallback>
      <p:transition spd="slow" advTm="2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OCENIMO in PREŠTEJEMO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Koliko je mravelj v mravljišču?</a:t>
            </a:r>
          </a:p>
          <a:p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DZ za MAT, stran 59.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1. naloga: poskusi oceniti, koliko je mravelj na sliki. Ti jih uspe </a:t>
            </a:r>
            <a:r>
              <a:rPr lang="sl-SI" dirty="0" err="1" smtClean="0"/>
              <a:t>prešteteti</a:t>
            </a:r>
            <a:r>
              <a:rPr lang="sl-SI" dirty="0" smtClean="0"/>
              <a:t>? Namig: vsako mravljo, ki si jo že štel, si označi – jo prečrtaj, naredi vanjo pikico …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(število mi sporoči, ko boš poslal naloge)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86"/>
    </mc:Choice>
    <mc:Fallback>
      <p:transition spd="slow" advTm="48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OCENIMO in PREŠTEJEMO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DZ, stran 59, 2. naloga</a:t>
            </a:r>
          </a:p>
          <a:p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OCENI (ne štej) število semen v regratovih lučkah, število knjig na knjižnih policah, število otrok v pevskem zboru in število črk v pesmici.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9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11"/>
    </mc:Choice>
    <mc:Fallback>
      <p:transition spd="slow" advTm="31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OCENIMO in PREŠTEJEMO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Več </a:t>
            </a:r>
            <a:r>
              <a:rPr lang="sl-SI" dirty="0"/>
              <a:t>kot je ljudi, živali, rastlin, predmetov skupaj,  težje ocenim njihovo število. Težje jih tudi </a:t>
            </a:r>
            <a:r>
              <a:rPr lang="sl-SI" dirty="0" smtClean="0"/>
              <a:t>preštejem.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Si na strani 59 opazil velika števila kot so 500, 400 in 300?</a:t>
            </a:r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53"/>
    </mc:Choice>
    <mc:Fallback>
      <p:transition spd="slow" advTm="2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ŠTEJEMO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Preštej barvice na spodnjih slikah.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Katere si lažje preštel?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3807" r="2852" b="5901"/>
          <a:stretch/>
        </p:blipFill>
        <p:spPr bwMode="auto">
          <a:xfrm>
            <a:off x="4499992" y="2339396"/>
            <a:ext cx="224850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70543"/>
            <a:ext cx="239999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54"/>
    </mc:Choice>
    <mc:Fallback>
      <p:transition spd="slow" advTm="38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ŠTEJEMO PO 1 DO 10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Pri matematiki urejamo tudi števila.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Se še spomniš?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1       lahko predstavlja </a:t>
            </a:r>
            <a:r>
              <a:rPr lang="sl-SI" dirty="0" err="1" smtClean="0"/>
              <a:t>enico</a:t>
            </a:r>
            <a:r>
              <a:rPr lang="sl-SI" dirty="0" smtClean="0"/>
              <a:t>: 1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sl-SI" dirty="0" smtClean="0"/>
              <a:t>Če združimo 10 barvic                    , to predstavlja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 1 </a:t>
            </a:r>
            <a:r>
              <a:rPr lang="sl-SI" dirty="0" err="1" smtClean="0"/>
              <a:t>desetico</a:t>
            </a:r>
            <a:r>
              <a:rPr lang="sl-SI" dirty="0" smtClean="0"/>
              <a:t>: 1 </a:t>
            </a:r>
            <a:r>
              <a:rPr lang="sl-SI" dirty="0" smtClean="0">
                <a:solidFill>
                  <a:srgbClr val="FF0000"/>
                </a:solidFill>
              </a:rPr>
              <a:t>D		</a:t>
            </a:r>
            <a:r>
              <a:rPr lang="sl-SI" dirty="0" smtClean="0">
                <a:solidFill>
                  <a:srgbClr val="002060"/>
                </a:solidFill>
              </a:rPr>
              <a:t>10E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=</a:t>
            </a:r>
            <a:r>
              <a:rPr lang="sl-SI" dirty="0" smtClean="0">
                <a:solidFill>
                  <a:srgbClr val="FF0000"/>
                </a:solidFill>
              </a:rPr>
              <a:t> 1D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 smtClean="0">
                <a:solidFill>
                  <a:srgbClr val="FF0000"/>
                </a:solidFill>
              </a:rPr>
              <a:t>                                   </a:t>
            </a:r>
            <a:r>
              <a:rPr lang="sl-SI" b="1" dirty="0" smtClean="0"/>
              <a:t>10 ∙ 1 = 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33290" r="2310" b="38572"/>
          <a:stretch/>
        </p:blipFill>
        <p:spPr bwMode="auto">
          <a:xfrm rot="16200000">
            <a:off x="956927" y="3126287"/>
            <a:ext cx="669331" cy="8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4048443" y="3861048"/>
            <a:ext cx="162016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5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59"/>
    </mc:Choice>
    <mc:Fallback>
      <p:transition spd="slow" advTm="3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ŠTEJEMO PO 10 DO 100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10 krat po 10 barvic (10 ∙ 10)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pa predstavlja 1 </a:t>
            </a:r>
            <a:r>
              <a:rPr lang="sl-SI" dirty="0" err="1" smtClean="0"/>
              <a:t>stotico</a:t>
            </a:r>
            <a:r>
              <a:rPr lang="sl-SI" dirty="0" smtClean="0"/>
              <a:t>: 1 </a:t>
            </a:r>
            <a:r>
              <a:rPr lang="sl-SI" dirty="0" smtClean="0">
                <a:solidFill>
                  <a:srgbClr val="00B050"/>
                </a:solidFill>
              </a:rPr>
              <a:t>S		</a:t>
            </a:r>
            <a:r>
              <a:rPr lang="sl-SI" dirty="0" smtClean="0">
                <a:solidFill>
                  <a:srgbClr val="FF0000"/>
                </a:solidFill>
              </a:rPr>
              <a:t>10D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smtClean="0"/>
              <a:t>= </a:t>
            </a:r>
            <a:r>
              <a:rPr lang="sl-SI" dirty="0" smtClean="0">
                <a:solidFill>
                  <a:srgbClr val="00B050"/>
                </a:solidFill>
              </a:rPr>
              <a:t>1S</a:t>
            </a:r>
          </a:p>
          <a:p>
            <a:pPr marL="0" indent="0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b="1" dirty="0" smtClean="0"/>
              <a:t>			10</a:t>
            </a:r>
            <a:r>
              <a:rPr lang="sl-SI" b="1" dirty="0" smtClean="0">
                <a:solidFill>
                  <a:srgbClr val="00B050"/>
                </a:solidFill>
              </a:rPr>
              <a:t> </a:t>
            </a:r>
            <a:r>
              <a:rPr lang="sl-SI" b="1" dirty="0" smtClean="0"/>
              <a:t>∙ 10 = 100</a:t>
            </a:r>
            <a:endParaRPr lang="sl-SI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683573" y="2420888"/>
            <a:ext cx="121512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2123728" y="2394992"/>
            <a:ext cx="121512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3505900" y="2394992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4815561" y="2385553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6156176" y="2394992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712504" y="3501008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2151321" y="3501008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3505899" y="3518876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4815560" y="3522890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6156175" y="3501008"/>
            <a:ext cx="11572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Zvo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64"/>
    </mc:Choice>
    <mc:Fallback>
      <p:transition spd="slow" advTm="21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ŠTEJEMO PO 100 DO 1000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Kaj pa 10 </a:t>
            </a:r>
            <a:r>
              <a:rPr lang="sl-SI" dirty="0" err="1" smtClean="0"/>
              <a:t>stotic</a:t>
            </a:r>
            <a:r>
              <a:rPr lang="sl-SI" dirty="0" smtClean="0"/>
              <a:t>? 10 krat po 100 barvic (10 ∙ 100)?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</a:t>
            </a:r>
            <a:r>
              <a:rPr lang="sl-SI" dirty="0" smtClean="0">
                <a:solidFill>
                  <a:srgbClr val="00B050"/>
                </a:solidFill>
              </a:rPr>
              <a:t>10 STOTIC</a:t>
            </a:r>
            <a:r>
              <a:rPr lang="sl-SI" dirty="0" smtClean="0"/>
              <a:t> =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</a:t>
            </a:r>
            <a:r>
              <a:rPr lang="sl-SI" b="1" dirty="0" smtClean="0">
                <a:solidFill>
                  <a:srgbClr val="7030A0"/>
                </a:solidFill>
              </a:rPr>
              <a:t>1 TISOČICA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</a:rPr>
              <a:t>                                                        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 </a:t>
            </a:r>
            <a:r>
              <a:rPr lang="sl-SI" b="1" dirty="0" smtClean="0">
                <a:solidFill>
                  <a:srgbClr val="7030A0"/>
                </a:solidFill>
              </a:rPr>
              <a:t>                                                         </a:t>
            </a:r>
            <a:r>
              <a:rPr lang="sl-SI" b="1" dirty="0" smtClean="0">
                <a:solidFill>
                  <a:srgbClr val="00B050"/>
                </a:solidFill>
              </a:rPr>
              <a:t>10S</a:t>
            </a:r>
            <a:r>
              <a:rPr lang="sl-SI" b="1" dirty="0" smtClean="0">
                <a:solidFill>
                  <a:srgbClr val="7030A0"/>
                </a:solidFill>
              </a:rPr>
              <a:t> = 1T</a:t>
            </a:r>
          </a:p>
          <a:p>
            <a:pPr marL="0" indent="0">
              <a:buNone/>
            </a:pPr>
            <a:endParaRPr lang="sl-SI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</a:rPr>
              <a:t>                                                          </a:t>
            </a:r>
            <a:r>
              <a:rPr lang="sl-SI" b="1" dirty="0" smtClean="0"/>
              <a:t>10 ∙ 100 = 1000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2" y="2170761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3" y="2604715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1" y="2957140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7" y="3744626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0" y="3354532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3" y="4138617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9" y="4545594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9" y="4977637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1" y="5875535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6" y="5401887"/>
            <a:ext cx="4505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62"/>
    </mc:Choice>
    <mc:Fallback>
      <p:transition spd="slow" advTm="28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314</Words>
  <Application>Microsoft Office PowerPoint</Application>
  <PresentationFormat>Diaprojekcija na zaslonu (4:3)</PresentationFormat>
  <Paragraphs>62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Altana</vt:lpstr>
      <vt:lpstr>V KORAKIH PO 100</vt:lpstr>
      <vt:lpstr>MRAVLJIŠČE</vt:lpstr>
      <vt:lpstr>OCENIMO in PREŠTEJEMO</vt:lpstr>
      <vt:lpstr>OCENIMO in PREŠTEJEMO</vt:lpstr>
      <vt:lpstr>OCENIMO in PREŠTEJEMO</vt:lpstr>
      <vt:lpstr>ŠTEJEMO</vt:lpstr>
      <vt:lpstr>ŠTEJEMO PO 1 DO 10</vt:lpstr>
      <vt:lpstr>ŠTEJEMO PO 10 DO 100</vt:lpstr>
      <vt:lpstr>ŠTEJEMO PO 100 DO 1000</vt:lpstr>
      <vt:lpstr>ZA 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14</cp:revision>
  <dcterms:created xsi:type="dcterms:W3CDTF">2020-04-21T19:30:59Z</dcterms:created>
  <dcterms:modified xsi:type="dcterms:W3CDTF">2020-04-22T06:08:30Z</dcterms:modified>
</cp:coreProperties>
</file>