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57" r:id="rId3"/>
    <p:sldId id="339" r:id="rId4"/>
    <p:sldId id="276" r:id="rId5"/>
    <p:sldId id="260" r:id="rId6"/>
    <p:sldId id="341" r:id="rId7"/>
    <p:sldId id="262" r:id="rId8"/>
    <p:sldId id="263" r:id="rId9"/>
    <p:sldId id="264" r:id="rId10"/>
    <p:sldId id="265" r:id="rId11"/>
    <p:sldId id="266" r:id="rId12"/>
    <p:sldId id="269" r:id="rId13"/>
    <p:sldId id="295" r:id="rId14"/>
    <p:sldId id="300" r:id="rId15"/>
    <p:sldId id="311" r:id="rId16"/>
    <p:sldId id="301" r:id="rId17"/>
    <p:sldId id="302" r:id="rId18"/>
    <p:sldId id="304" r:id="rId19"/>
    <p:sldId id="307" r:id="rId20"/>
    <p:sldId id="331" r:id="rId21"/>
    <p:sldId id="332" r:id="rId22"/>
    <p:sldId id="299" r:id="rId23"/>
    <p:sldId id="297" r:id="rId24"/>
    <p:sldId id="298" r:id="rId25"/>
    <p:sldId id="309" r:id="rId26"/>
    <p:sldId id="303" r:id="rId27"/>
    <p:sldId id="322" r:id="rId28"/>
    <p:sldId id="318" r:id="rId29"/>
    <p:sldId id="319" r:id="rId30"/>
    <p:sldId id="310" r:id="rId31"/>
    <p:sldId id="316" r:id="rId32"/>
    <p:sldId id="278" r:id="rId33"/>
    <p:sldId id="313" r:id="rId34"/>
    <p:sldId id="283" r:id="rId35"/>
    <p:sldId id="314" r:id="rId36"/>
    <p:sldId id="287" r:id="rId37"/>
    <p:sldId id="317" r:id="rId38"/>
    <p:sldId id="274" r:id="rId39"/>
    <p:sldId id="320" r:id="rId40"/>
    <p:sldId id="329" r:id="rId41"/>
    <p:sldId id="330" r:id="rId42"/>
    <p:sldId id="293" r:id="rId43"/>
    <p:sldId id="267" r:id="rId44"/>
    <p:sldId id="289" r:id="rId45"/>
    <p:sldId id="321" r:id="rId46"/>
    <p:sldId id="294" r:id="rId47"/>
    <p:sldId id="275" r:id="rId48"/>
    <p:sldId id="258" r:id="rId4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47D8C-823C-4B0F-8E07-31A32B073D18}" v="81" dt="2022-10-16T19:27:07.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F9F47D8C-823C-4B0F-8E07-31A32B073D18}"/>
    <pc:docChg chg="undo custSel modSld">
      <pc:chgData name="Dragana Žunič" userId="8ad69b84-948a-4bd4-8f2c-cdaa6cf17412" providerId="ADAL" clId="{F9F47D8C-823C-4B0F-8E07-31A32B073D18}" dt="2022-10-16T19:29:24.328" v="4908" actId="20577"/>
      <pc:docMkLst>
        <pc:docMk/>
      </pc:docMkLst>
      <pc:sldChg chg="modSp mod">
        <pc:chgData name="Dragana Žunič" userId="8ad69b84-948a-4bd4-8f2c-cdaa6cf17412" providerId="ADAL" clId="{F9F47D8C-823C-4B0F-8E07-31A32B073D18}" dt="2022-10-16T16:08:38.464" v="39" actId="20577"/>
        <pc:sldMkLst>
          <pc:docMk/>
          <pc:sldMk cId="1308005898" sldId="257"/>
        </pc:sldMkLst>
        <pc:spChg chg="mod">
          <ac:chgData name="Dragana Žunič" userId="8ad69b84-948a-4bd4-8f2c-cdaa6cf17412" providerId="ADAL" clId="{F9F47D8C-823C-4B0F-8E07-31A32B073D18}" dt="2022-10-16T16:08:38.464" v="39" actId="20577"/>
          <ac:spMkLst>
            <pc:docMk/>
            <pc:sldMk cId="1308005898" sldId="257"/>
            <ac:spMk id="3" creationId="{00000000-0000-0000-0000-000000000000}"/>
          </ac:spMkLst>
        </pc:spChg>
      </pc:sldChg>
      <pc:sldChg chg="modSp mod">
        <pc:chgData name="Dragana Žunič" userId="8ad69b84-948a-4bd4-8f2c-cdaa6cf17412" providerId="ADAL" clId="{F9F47D8C-823C-4B0F-8E07-31A32B073D18}" dt="2022-10-16T19:28:31.697" v="4842" actId="20577"/>
        <pc:sldMkLst>
          <pc:docMk/>
          <pc:sldMk cId="2681463355" sldId="260"/>
        </pc:sldMkLst>
        <pc:spChg chg="mod">
          <ac:chgData name="Dragana Žunič" userId="8ad69b84-948a-4bd4-8f2c-cdaa6cf17412" providerId="ADAL" clId="{F9F47D8C-823C-4B0F-8E07-31A32B073D18}" dt="2022-10-16T16:11:45.676" v="102" actId="20577"/>
          <ac:spMkLst>
            <pc:docMk/>
            <pc:sldMk cId="2681463355" sldId="260"/>
            <ac:spMk id="2" creationId="{D3EFA1BE-93E1-654D-98DC-CFAC8186C85F}"/>
          </ac:spMkLst>
        </pc:spChg>
        <pc:spChg chg="mod">
          <ac:chgData name="Dragana Žunič" userId="8ad69b84-948a-4bd4-8f2c-cdaa6cf17412" providerId="ADAL" clId="{F9F47D8C-823C-4B0F-8E07-31A32B073D18}" dt="2022-10-16T19:28:31.697" v="4842" actId="20577"/>
          <ac:spMkLst>
            <pc:docMk/>
            <pc:sldMk cId="2681463355" sldId="260"/>
            <ac:spMk id="3" creationId="{3F00A19F-CF37-E947-B5EA-3219E62FD18B}"/>
          </ac:spMkLst>
        </pc:spChg>
      </pc:sldChg>
      <pc:sldChg chg="modSp mod">
        <pc:chgData name="Dragana Žunič" userId="8ad69b84-948a-4bd4-8f2c-cdaa6cf17412" providerId="ADAL" clId="{F9F47D8C-823C-4B0F-8E07-31A32B073D18}" dt="2022-10-16T19:28:53.528" v="4872" actId="20577"/>
        <pc:sldMkLst>
          <pc:docMk/>
          <pc:sldMk cId="1580200465" sldId="262"/>
        </pc:sldMkLst>
        <pc:spChg chg="mod">
          <ac:chgData name="Dragana Žunič" userId="8ad69b84-948a-4bd4-8f2c-cdaa6cf17412" providerId="ADAL" clId="{F9F47D8C-823C-4B0F-8E07-31A32B073D18}" dt="2022-10-16T19:28:53.528" v="4872" actId="20577"/>
          <ac:spMkLst>
            <pc:docMk/>
            <pc:sldMk cId="1580200465" sldId="262"/>
            <ac:spMk id="2" creationId="{B008B7B8-33B6-1246-9F4E-AEE354B9EC68}"/>
          </ac:spMkLst>
        </pc:spChg>
      </pc:sldChg>
      <pc:sldChg chg="modSp mod">
        <pc:chgData name="Dragana Žunič" userId="8ad69b84-948a-4bd4-8f2c-cdaa6cf17412" providerId="ADAL" clId="{F9F47D8C-823C-4B0F-8E07-31A32B073D18}" dt="2022-10-16T19:29:24.328" v="4908" actId="20577"/>
        <pc:sldMkLst>
          <pc:docMk/>
          <pc:sldMk cId="390168516" sldId="263"/>
        </pc:sldMkLst>
        <pc:spChg chg="mod">
          <ac:chgData name="Dragana Žunič" userId="8ad69b84-948a-4bd4-8f2c-cdaa6cf17412" providerId="ADAL" clId="{F9F47D8C-823C-4B0F-8E07-31A32B073D18}" dt="2022-10-16T16:14:32.193" v="125" actId="20577"/>
          <ac:spMkLst>
            <pc:docMk/>
            <pc:sldMk cId="390168516" sldId="263"/>
            <ac:spMk id="2" creationId="{76EA9093-B55D-884B-A742-E2C2F0E95777}"/>
          </ac:spMkLst>
        </pc:spChg>
        <pc:spChg chg="mod">
          <ac:chgData name="Dragana Žunič" userId="8ad69b84-948a-4bd4-8f2c-cdaa6cf17412" providerId="ADAL" clId="{F9F47D8C-823C-4B0F-8E07-31A32B073D18}" dt="2022-10-16T19:29:24.328" v="4908" actId="20577"/>
          <ac:spMkLst>
            <pc:docMk/>
            <pc:sldMk cId="390168516" sldId="263"/>
            <ac:spMk id="3" creationId="{EB50AECA-E413-5642-AEF2-AF676F1CA280}"/>
          </ac:spMkLst>
        </pc:spChg>
        <pc:picChg chg="mod">
          <ac:chgData name="Dragana Žunič" userId="8ad69b84-948a-4bd4-8f2c-cdaa6cf17412" providerId="ADAL" clId="{F9F47D8C-823C-4B0F-8E07-31A32B073D18}" dt="2022-10-16T16:15:16.872" v="128" actId="14100"/>
          <ac:picMkLst>
            <pc:docMk/>
            <pc:sldMk cId="390168516" sldId="263"/>
            <ac:picMk id="4098" creationId="{00000000-0000-0000-0000-000000000000}"/>
          </ac:picMkLst>
        </pc:picChg>
      </pc:sldChg>
      <pc:sldChg chg="modSp mod">
        <pc:chgData name="Dragana Žunič" userId="8ad69b84-948a-4bd4-8f2c-cdaa6cf17412" providerId="ADAL" clId="{F9F47D8C-823C-4B0F-8E07-31A32B073D18}" dt="2022-10-16T16:18:54.762" v="200" actId="1076"/>
        <pc:sldMkLst>
          <pc:docMk/>
          <pc:sldMk cId="3408462069" sldId="264"/>
        </pc:sldMkLst>
        <pc:spChg chg="mod">
          <ac:chgData name="Dragana Žunič" userId="8ad69b84-948a-4bd4-8f2c-cdaa6cf17412" providerId="ADAL" clId="{F9F47D8C-823C-4B0F-8E07-31A32B073D18}" dt="2022-10-16T16:17:41.398" v="195" actId="20577"/>
          <ac:spMkLst>
            <pc:docMk/>
            <pc:sldMk cId="3408462069" sldId="264"/>
            <ac:spMk id="2" creationId="{721FF42B-C748-E14C-B776-CAE542EEDC56}"/>
          </ac:spMkLst>
        </pc:spChg>
        <pc:spChg chg="mod">
          <ac:chgData name="Dragana Žunič" userId="8ad69b84-948a-4bd4-8f2c-cdaa6cf17412" providerId="ADAL" clId="{F9F47D8C-823C-4B0F-8E07-31A32B073D18}" dt="2022-10-16T16:18:29.342" v="198" actId="255"/>
          <ac:spMkLst>
            <pc:docMk/>
            <pc:sldMk cId="3408462069" sldId="264"/>
            <ac:spMk id="3" creationId="{557D6B2F-9AB3-3246-8E83-1BFC500384C2}"/>
          </ac:spMkLst>
        </pc:spChg>
        <pc:picChg chg="mod">
          <ac:chgData name="Dragana Žunič" userId="8ad69b84-948a-4bd4-8f2c-cdaa6cf17412" providerId="ADAL" clId="{F9F47D8C-823C-4B0F-8E07-31A32B073D18}" dt="2022-10-16T16:18:54.762" v="200" actId="1076"/>
          <ac:picMkLst>
            <pc:docMk/>
            <pc:sldMk cId="3408462069" sldId="264"/>
            <ac:picMk id="6146" creationId="{00000000-0000-0000-0000-000000000000}"/>
          </ac:picMkLst>
        </pc:picChg>
      </pc:sldChg>
      <pc:sldChg chg="modSp mod">
        <pc:chgData name="Dragana Žunič" userId="8ad69b84-948a-4bd4-8f2c-cdaa6cf17412" providerId="ADAL" clId="{F9F47D8C-823C-4B0F-8E07-31A32B073D18}" dt="2022-10-16T16:20:03.602" v="203" actId="207"/>
        <pc:sldMkLst>
          <pc:docMk/>
          <pc:sldMk cId="1151873162" sldId="265"/>
        </pc:sldMkLst>
        <pc:spChg chg="mod">
          <ac:chgData name="Dragana Žunič" userId="8ad69b84-948a-4bd4-8f2c-cdaa6cf17412" providerId="ADAL" clId="{F9F47D8C-823C-4B0F-8E07-31A32B073D18}" dt="2022-10-16T16:19:19.832" v="201"/>
          <ac:spMkLst>
            <pc:docMk/>
            <pc:sldMk cId="1151873162" sldId="265"/>
            <ac:spMk id="2" creationId="{8830BCDF-A08E-0548-9E54-88699C69B546}"/>
          </ac:spMkLst>
        </pc:spChg>
        <pc:spChg chg="mod">
          <ac:chgData name="Dragana Žunič" userId="8ad69b84-948a-4bd4-8f2c-cdaa6cf17412" providerId="ADAL" clId="{F9F47D8C-823C-4B0F-8E07-31A32B073D18}" dt="2022-10-16T16:20:03.602" v="203" actId="207"/>
          <ac:spMkLst>
            <pc:docMk/>
            <pc:sldMk cId="1151873162" sldId="265"/>
            <ac:spMk id="3" creationId="{FCA1598F-F0CF-B645-890D-6B408263636D}"/>
          </ac:spMkLst>
        </pc:spChg>
      </pc:sldChg>
      <pc:sldChg chg="modSp mod">
        <pc:chgData name="Dragana Žunič" userId="8ad69b84-948a-4bd4-8f2c-cdaa6cf17412" providerId="ADAL" clId="{F9F47D8C-823C-4B0F-8E07-31A32B073D18}" dt="2022-10-16T16:21:02.263" v="207" actId="207"/>
        <pc:sldMkLst>
          <pc:docMk/>
          <pc:sldMk cId="3666105256" sldId="266"/>
        </pc:sldMkLst>
        <pc:spChg chg="mod">
          <ac:chgData name="Dragana Žunič" userId="8ad69b84-948a-4bd4-8f2c-cdaa6cf17412" providerId="ADAL" clId="{F9F47D8C-823C-4B0F-8E07-31A32B073D18}" dt="2022-10-16T16:20:34.410" v="204"/>
          <ac:spMkLst>
            <pc:docMk/>
            <pc:sldMk cId="3666105256" sldId="266"/>
            <ac:spMk id="2" creationId="{DF8C1F75-3E98-184B-8DAB-3445606829BA}"/>
          </ac:spMkLst>
        </pc:spChg>
        <pc:spChg chg="mod">
          <ac:chgData name="Dragana Žunič" userId="8ad69b84-948a-4bd4-8f2c-cdaa6cf17412" providerId="ADAL" clId="{F9F47D8C-823C-4B0F-8E07-31A32B073D18}" dt="2022-10-16T16:21:02.263" v="207" actId="207"/>
          <ac:spMkLst>
            <pc:docMk/>
            <pc:sldMk cId="3666105256" sldId="266"/>
            <ac:spMk id="3" creationId="{ABBE6089-988A-F546-96CE-A836705D6CF2}"/>
          </ac:spMkLst>
        </pc:spChg>
      </pc:sldChg>
      <pc:sldChg chg="modSp mod">
        <pc:chgData name="Dragana Žunič" userId="8ad69b84-948a-4bd4-8f2c-cdaa6cf17412" providerId="ADAL" clId="{F9F47D8C-823C-4B0F-8E07-31A32B073D18}" dt="2022-10-16T17:59:33.369" v="2241" actId="20577"/>
        <pc:sldMkLst>
          <pc:docMk/>
          <pc:sldMk cId="374390650" sldId="267"/>
        </pc:sldMkLst>
        <pc:spChg chg="mod">
          <ac:chgData name="Dragana Žunič" userId="8ad69b84-948a-4bd4-8f2c-cdaa6cf17412" providerId="ADAL" clId="{F9F47D8C-823C-4B0F-8E07-31A32B073D18}" dt="2022-10-16T17:53:42.965" v="2118" actId="20577"/>
          <ac:spMkLst>
            <pc:docMk/>
            <pc:sldMk cId="374390650" sldId="267"/>
            <ac:spMk id="2" creationId="{EB6981EE-B06E-7241-ABB3-F07A2D7E5B90}"/>
          </ac:spMkLst>
        </pc:spChg>
        <pc:spChg chg="mod">
          <ac:chgData name="Dragana Žunič" userId="8ad69b84-948a-4bd4-8f2c-cdaa6cf17412" providerId="ADAL" clId="{F9F47D8C-823C-4B0F-8E07-31A32B073D18}" dt="2022-10-16T17:59:33.369" v="2241" actId="20577"/>
          <ac:spMkLst>
            <pc:docMk/>
            <pc:sldMk cId="374390650" sldId="267"/>
            <ac:spMk id="3" creationId="{779C75DC-A30E-4E4D-A7FA-26921B2A4746}"/>
          </ac:spMkLst>
        </pc:spChg>
      </pc:sldChg>
      <pc:sldChg chg="modSp mod">
        <pc:chgData name="Dragana Žunič" userId="8ad69b84-948a-4bd4-8f2c-cdaa6cf17412" providerId="ADAL" clId="{F9F47D8C-823C-4B0F-8E07-31A32B073D18}" dt="2022-10-16T16:22:06.343" v="230" actId="20577"/>
        <pc:sldMkLst>
          <pc:docMk/>
          <pc:sldMk cId="1226815667" sldId="269"/>
        </pc:sldMkLst>
        <pc:spChg chg="mod">
          <ac:chgData name="Dragana Žunič" userId="8ad69b84-948a-4bd4-8f2c-cdaa6cf17412" providerId="ADAL" clId="{F9F47D8C-823C-4B0F-8E07-31A32B073D18}" dt="2022-10-16T16:22:06.343" v="230" actId="20577"/>
          <ac:spMkLst>
            <pc:docMk/>
            <pc:sldMk cId="1226815667" sldId="269"/>
            <ac:spMk id="2" creationId="{1459A609-7EE2-A74F-93CE-05A9A11D93CE}"/>
          </ac:spMkLst>
        </pc:spChg>
      </pc:sldChg>
      <pc:sldChg chg="modSp mod">
        <pc:chgData name="Dragana Žunič" userId="8ad69b84-948a-4bd4-8f2c-cdaa6cf17412" providerId="ADAL" clId="{F9F47D8C-823C-4B0F-8E07-31A32B073D18}" dt="2022-10-16T18:10:24.582" v="2758" actId="20577"/>
        <pc:sldMkLst>
          <pc:docMk/>
          <pc:sldMk cId="3626934188" sldId="274"/>
        </pc:sldMkLst>
        <pc:spChg chg="mod">
          <ac:chgData name="Dragana Žunič" userId="8ad69b84-948a-4bd4-8f2c-cdaa6cf17412" providerId="ADAL" clId="{F9F47D8C-823C-4B0F-8E07-31A32B073D18}" dt="2022-10-16T18:10:24.582" v="2758" actId="20577"/>
          <ac:spMkLst>
            <pc:docMk/>
            <pc:sldMk cId="3626934188" sldId="274"/>
            <ac:spMk id="2" creationId="{E347E9A1-71FF-7A43-B50B-42847A566F71}"/>
          </ac:spMkLst>
        </pc:spChg>
      </pc:sldChg>
      <pc:sldChg chg="modSp mod">
        <pc:chgData name="Dragana Žunič" userId="8ad69b84-948a-4bd4-8f2c-cdaa6cf17412" providerId="ADAL" clId="{F9F47D8C-823C-4B0F-8E07-31A32B073D18}" dt="2022-10-16T16:54:46.862" v="1546" actId="20577"/>
        <pc:sldMkLst>
          <pc:docMk/>
          <pc:sldMk cId="3346792365" sldId="275"/>
        </pc:sldMkLst>
        <pc:spChg chg="mod">
          <ac:chgData name="Dragana Žunič" userId="8ad69b84-948a-4bd4-8f2c-cdaa6cf17412" providerId="ADAL" clId="{F9F47D8C-823C-4B0F-8E07-31A32B073D18}" dt="2022-10-16T16:54:46.862" v="1546" actId="20577"/>
          <ac:spMkLst>
            <pc:docMk/>
            <pc:sldMk cId="3346792365" sldId="275"/>
            <ac:spMk id="2" creationId="{E586E983-5619-5347-8783-E786137976AF}"/>
          </ac:spMkLst>
        </pc:spChg>
      </pc:sldChg>
      <pc:sldChg chg="modSp mod">
        <pc:chgData name="Dragana Žunič" userId="8ad69b84-948a-4bd4-8f2c-cdaa6cf17412" providerId="ADAL" clId="{F9F47D8C-823C-4B0F-8E07-31A32B073D18}" dt="2022-10-16T18:41:13.325" v="3726"/>
        <pc:sldMkLst>
          <pc:docMk/>
          <pc:sldMk cId="2994530598" sldId="278"/>
        </pc:sldMkLst>
        <pc:spChg chg="mod">
          <ac:chgData name="Dragana Žunič" userId="8ad69b84-948a-4bd4-8f2c-cdaa6cf17412" providerId="ADAL" clId="{F9F47D8C-823C-4B0F-8E07-31A32B073D18}" dt="2022-10-16T18:40:26.660" v="3713" actId="20577"/>
          <ac:spMkLst>
            <pc:docMk/>
            <pc:sldMk cId="2994530598" sldId="278"/>
            <ac:spMk id="2" creationId="{00000000-0000-0000-0000-000000000000}"/>
          </ac:spMkLst>
        </pc:spChg>
        <pc:spChg chg="mod">
          <ac:chgData name="Dragana Žunič" userId="8ad69b84-948a-4bd4-8f2c-cdaa6cf17412" providerId="ADAL" clId="{F9F47D8C-823C-4B0F-8E07-31A32B073D18}" dt="2022-10-16T18:41:13.325" v="3726"/>
          <ac:spMkLst>
            <pc:docMk/>
            <pc:sldMk cId="2994530598" sldId="278"/>
            <ac:spMk id="5" creationId="{00000000-0000-0000-0000-000000000000}"/>
          </ac:spMkLst>
        </pc:spChg>
      </pc:sldChg>
      <pc:sldChg chg="modSp mod">
        <pc:chgData name="Dragana Žunič" userId="8ad69b84-948a-4bd4-8f2c-cdaa6cf17412" providerId="ADAL" clId="{F9F47D8C-823C-4B0F-8E07-31A32B073D18}" dt="2022-10-16T18:38:54.920" v="3633" actId="14100"/>
        <pc:sldMkLst>
          <pc:docMk/>
          <pc:sldMk cId="314829809" sldId="283"/>
        </pc:sldMkLst>
        <pc:spChg chg="mod">
          <ac:chgData name="Dragana Žunič" userId="8ad69b84-948a-4bd4-8f2c-cdaa6cf17412" providerId="ADAL" clId="{F9F47D8C-823C-4B0F-8E07-31A32B073D18}" dt="2022-10-16T18:35:08.401" v="3364" actId="20577"/>
          <ac:spMkLst>
            <pc:docMk/>
            <pc:sldMk cId="314829809" sldId="283"/>
            <ac:spMk id="2" creationId="{00000000-0000-0000-0000-000000000000}"/>
          </ac:spMkLst>
        </pc:spChg>
        <pc:spChg chg="mod">
          <ac:chgData name="Dragana Žunič" userId="8ad69b84-948a-4bd4-8f2c-cdaa6cf17412" providerId="ADAL" clId="{F9F47D8C-823C-4B0F-8E07-31A32B073D18}" dt="2022-10-16T18:38:54.920" v="3633" actId="14100"/>
          <ac:spMkLst>
            <pc:docMk/>
            <pc:sldMk cId="314829809" sldId="283"/>
            <ac:spMk id="6" creationId="{00000000-0000-0000-0000-000000000000}"/>
          </ac:spMkLst>
        </pc:spChg>
      </pc:sldChg>
      <pc:sldChg chg="modSp mod">
        <pc:chgData name="Dragana Žunič" userId="8ad69b84-948a-4bd4-8f2c-cdaa6cf17412" providerId="ADAL" clId="{F9F47D8C-823C-4B0F-8E07-31A32B073D18}" dt="2022-10-16T18:33:49.293" v="3227" actId="20577"/>
        <pc:sldMkLst>
          <pc:docMk/>
          <pc:sldMk cId="320619249" sldId="287"/>
        </pc:sldMkLst>
        <pc:spChg chg="mod">
          <ac:chgData name="Dragana Žunič" userId="8ad69b84-948a-4bd4-8f2c-cdaa6cf17412" providerId="ADAL" clId="{F9F47D8C-823C-4B0F-8E07-31A32B073D18}" dt="2022-10-16T18:20:09.407" v="2962" actId="20577"/>
          <ac:spMkLst>
            <pc:docMk/>
            <pc:sldMk cId="320619249" sldId="287"/>
            <ac:spMk id="2" creationId="{00000000-0000-0000-0000-000000000000}"/>
          </ac:spMkLst>
        </pc:spChg>
        <pc:spChg chg="mod">
          <ac:chgData name="Dragana Žunič" userId="8ad69b84-948a-4bd4-8f2c-cdaa6cf17412" providerId="ADAL" clId="{F9F47D8C-823C-4B0F-8E07-31A32B073D18}" dt="2022-10-16T18:33:49.293" v="3227" actId="20577"/>
          <ac:spMkLst>
            <pc:docMk/>
            <pc:sldMk cId="320619249" sldId="287"/>
            <ac:spMk id="5" creationId="{00000000-0000-0000-0000-000000000000}"/>
          </ac:spMkLst>
        </pc:spChg>
      </pc:sldChg>
      <pc:sldChg chg="modSp mod">
        <pc:chgData name="Dragana Žunič" userId="8ad69b84-948a-4bd4-8f2c-cdaa6cf17412" providerId="ADAL" clId="{F9F47D8C-823C-4B0F-8E07-31A32B073D18}" dt="2022-10-16T17:39:23.542" v="2070" actId="20577"/>
        <pc:sldMkLst>
          <pc:docMk/>
          <pc:sldMk cId="2227694262" sldId="289"/>
        </pc:sldMkLst>
        <pc:spChg chg="mod">
          <ac:chgData name="Dragana Žunič" userId="8ad69b84-948a-4bd4-8f2c-cdaa6cf17412" providerId="ADAL" clId="{F9F47D8C-823C-4B0F-8E07-31A32B073D18}" dt="2022-10-16T17:35:13.766" v="1905" actId="20577"/>
          <ac:spMkLst>
            <pc:docMk/>
            <pc:sldMk cId="2227694262" sldId="289"/>
            <ac:spMk id="2" creationId="{00000000-0000-0000-0000-000000000000}"/>
          </ac:spMkLst>
        </pc:spChg>
        <pc:spChg chg="mod">
          <ac:chgData name="Dragana Žunič" userId="8ad69b84-948a-4bd4-8f2c-cdaa6cf17412" providerId="ADAL" clId="{F9F47D8C-823C-4B0F-8E07-31A32B073D18}" dt="2022-10-16T17:39:23.542" v="2070" actId="20577"/>
          <ac:spMkLst>
            <pc:docMk/>
            <pc:sldMk cId="2227694262" sldId="289"/>
            <ac:spMk id="3" creationId="{00000000-0000-0000-0000-000000000000}"/>
          </ac:spMkLst>
        </pc:spChg>
      </pc:sldChg>
      <pc:sldChg chg="modSp mod">
        <pc:chgData name="Dragana Žunič" userId="8ad69b84-948a-4bd4-8f2c-cdaa6cf17412" providerId="ADAL" clId="{F9F47D8C-823C-4B0F-8E07-31A32B073D18}" dt="2022-10-16T18:00:04.484" v="2266" actId="20577"/>
        <pc:sldMkLst>
          <pc:docMk/>
          <pc:sldMk cId="3422439008" sldId="293"/>
        </pc:sldMkLst>
        <pc:spChg chg="mod">
          <ac:chgData name="Dragana Žunič" userId="8ad69b84-948a-4bd4-8f2c-cdaa6cf17412" providerId="ADAL" clId="{F9F47D8C-823C-4B0F-8E07-31A32B073D18}" dt="2022-10-16T18:00:04.484" v="2266" actId="20577"/>
          <ac:spMkLst>
            <pc:docMk/>
            <pc:sldMk cId="3422439008" sldId="293"/>
            <ac:spMk id="2" creationId="{00000000-0000-0000-0000-000000000000}"/>
          </ac:spMkLst>
        </pc:spChg>
      </pc:sldChg>
      <pc:sldChg chg="modSp mod">
        <pc:chgData name="Dragana Žunič" userId="8ad69b84-948a-4bd4-8f2c-cdaa6cf17412" providerId="ADAL" clId="{F9F47D8C-823C-4B0F-8E07-31A32B073D18}" dt="2022-10-16T16:56:26.336" v="1576" actId="20577"/>
        <pc:sldMkLst>
          <pc:docMk/>
          <pc:sldMk cId="2358767461" sldId="294"/>
        </pc:sldMkLst>
        <pc:spChg chg="mod">
          <ac:chgData name="Dragana Žunič" userId="8ad69b84-948a-4bd4-8f2c-cdaa6cf17412" providerId="ADAL" clId="{F9F47D8C-823C-4B0F-8E07-31A32B073D18}" dt="2022-10-16T16:55:13.189" v="1562" actId="20577"/>
          <ac:spMkLst>
            <pc:docMk/>
            <pc:sldMk cId="2358767461" sldId="294"/>
            <ac:spMk id="2" creationId="{00000000-0000-0000-0000-000000000000}"/>
          </ac:spMkLst>
        </pc:spChg>
        <pc:spChg chg="mod">
          <ac:chgData name="Dragana Žunič" userId="8ad69b84-948a-4bd4-8f2c-cdaa6cf17412" providerId="ADAL" clId="{F9F47D8C-823C-4B0F-8E07-31A32B073D18}" dt="2022-10-16T16:56:26.336" v="1576" actId="20577"/>
          <ac:spMkLst>
            <pc:docMk/>
            <pc:sldMk cId="2358767461" sldId="294"/>
            <ac:spMk id="3" creationId="{00000000-0000-0000-0000-000000000000}"/>
          </ac:spMkLst>
        </pc:spChg>
      </pc:sldChg>
      <pc:sldChg chg="modSp mod">
        <pc:chgData name="Dragana Žunič" userId="8ad69b84-948a-4bd4-8f2c-cdaa6cf17412" providerId="ADAL" clId="{F9F47D8C-823C-4B0F-8E07-31A32B073D18}" dt="2022-10-16T16:27:51.714" v="516" actId="20577"/>
        <pc:sldMkLst>
          <pc:docMk/>
          <pc:sldMk cId="652401963" sldId="295"/>
        </pc:sldMkLst>
        <pc:spChg chg="mod">
          <ac:chgData name="Dragana Žunič" userId="8ad69b84-948a-4bd4-8f2c-cdaa6cf17412" providerId="ADAL" clId="{F9F47D8C-823C-4B0F-8E07-31A32B073D18}" dt="2022-10-16T16:22:30.050" v="240" actId="20577"/>
          <ac:spMkLst>
            <pc:docMk/>
            <pc:sldMk cId="652401963" sldId="295"/>
            <ac:spMk id="2" creationId="{00000000-0000-0000-0000-000000000000}"/>
          </ac:spMkLst>
        </pc:spChg>
        <pc:spChg chg="mod">
          <ac:chgData name="Dragana Žunič" userId="8ad69b84-948a-4bd4-8f2c-cdaa6cf17412" providerId="ADAL" clId="{F9F47D8C-823C-4B0F-8E07-31A32B073D18}" dt="2022-10-16T16:27:51.714" v="516" actId="20577"/>
          <ac:spMkLst>
            <pc:docMk/>
            <pc:sldMk cId="652401963" sldId="295"/>
            <ac:spMk id="3" creationId="{00000000-0000-0000-0000-000000000000}"/>
          </ac:spMkLst>
        </pc:spChg>
      </pc:sldChg>
      <pc:sldChg chg="modSp mod">
        <pc:chgData name="Dragana Žunič" userId="8ad69b84-948a-4bd4-8f2c-cdaa6cf17412" providerId="ADAL" clId="{F9F47D8C-823C-4B0F-8E07-31A32B073D18}" dt="2022-10-16T16:53:35.566" v="1484" actId="20577"/>
        <pc:sldMkLst>
          <pc:docMk/>
          <pc:sldMk cId="1032877341" sldId="297"/>
        </pc:sldMkLst>
        <pc:spChg chg="mod">
          <ac:chgData name="Dragana Žunič" userId="8ad69b84-948a-4bd4-8f2c-cdaa6cf17412" providerId="ADAL" clId="{F9F47D8C-823C-4B0F-8E07-31A32B073D18}" dt="2022-10-16T16:48:45.855" v="1300" actId="20577"/>
          <ac:spMkLst>
            <pc:docMk/>
            <pc:sldMk cId="1032877341" sldId="297"/>
            <ac:spMk id="5" creationId="{00000000-0000-0000-0000-000000000000}"/>
          </ac:spMkLst>
        </pc:spChg>
        <pc:spChg chg="mod">
          <ac:chgData name="Dragana Žunič" userId="8ad69b84-948a-4bd4-8f2c-cdaa6cf17412" providerId="ADAL" clId="{F9F47D8C-823C-4B0F-8E07-31A32B073D18}" dt="2022-10-16T16:53:35.566" v="1484" actId="20577"/>
          <ac:spMkLst>
            <pc:docMk/>
            <pc:sldMk cId="1032877341" sldId="297"/>
            <ac:spMk id="6" creationId="{00000000-0000-0000-0000-000000000000}"/>
          </ac:spMkLst>
        </pc:spChg>
      </pc:sldChg>
      <pc:sldChg chg="modSp mod">
        <pc:chgData name="Dragana Žunič" userId="8ad69b84-948a-4bd4-8f2c-cdaa6cf17412" providerId="ADAL" clId="{F9F47D8C-823C-4B0F-8E07-31A32B073D18}" dt="2022-10-16T18:53:19.647" v="4250" actId="27636"/>
        <pc:sldMkLst>
          <pc:docMk/>
          <pc:sldMk cId="3490845346" sldId="298"/>
        </pc:sldMkLst>
        <pc:spChg chg="mod">
          <ac:chgData name="Dragana Žunič" userId="8ad69b84-948a-4bd4-8f2c-cdaa6cf17412" providerId="ADAL" clId="{F9F47D8C-823C-4B0F-8E07-31A32B073D18}" dt="2022-10-16T18:47:54.659" v="4138" actId="20577"/>
          <ac:spMkLst>
            <pc:docMk/>
            <pc:sldMk cId="3490845346" sldId="298"/>
            <ac:spMk id="2" creationId="{00000000-0000-0000-0000-000000000000}"/>
          </ac:spMkLst>
        </pc:spChg>
        <pc:spChg chg="mod">
          <ac:chgData name="Dragana Žunič" userId="8ad69b84-948a-4bd4-8f2c-cdaa6cf17412" providerId="ADAL" clId="{F9F47D8C-823C-4B0F-8E07-31A32B073D18}" dt="2022-10-16T18:53:19.647" v="4250" actId="27636"/>
          <ac:spMkLst>
            <pc:docMk/>
            <pc:sldMk cId="3490845346" sldId="298"/>
            <ac:spMk id="3" creationId="{00000000-0000-0000-0000-000000000000}"/>
          </ac:spMkLst>
        </pc:spChg>
      </pc:sldChg>
      <pc:sldChg chg="modSp mod">
        <pc:chgData name="Dragana Žunič" userId="8ad69b84-948a-4bd4-8f2c-cdaa6cf17412" providerId="ADAL" clId="{F9F47D8C-823C-4B0F-8E07-31A32B073D18}" dt="2022-10-16T16:48:25.207" v="1255" actId="20577"/>
        <pc:sldMkLst>
          <pc:docMk/>
          <pc:sldMk cId="2761362267" sldId="299"/>
        </pc:sldMkLst>
        <pc:spChg chg="mod">
          <ac:chgData name="Dragana Žunič" userId="8ad69b84-948a-4bd4-8f2c-cdaa6cf17412" providerId="ADAL" clId="{F9F47D8C-823C-4B0F-8E07-31A32B073D18}" dt="2022-10-16T16:48:25.207" v="1255" actId="20577"/>
          <ac:spMkLst>
            <pc:docMk/>
            <pc:sldMk cId="2761362267" sldId="299"/>
            <ac:spMk id="2" creationId="{00000000-0000-0000-0000-000000000000}"/>
          </ac:spMkLst>
        </pc:spChg>
      </pc:sldChg>
      <pc:sldChg chg="modSp mod">
        <pc:chgData name="Dragana Žunič" userId="8ad69b84-948a-4bd4-8f2c-cdaa6cf17412" providerId="ADAL" clId="{F9F47D8C-823C-4B0F-8E07-31A32B073D18}" dt="2022-10-16T16:28:07.523" v="526" actId="20577"/>
        <pc:sldMkLst>
          <pc:docMk/>
          <pc:sldMk cId="3863807144" sldId="300"/>
        </pc:sldMkLst>
        <pc:spChg chg="mod">
          <ac:chgData name="Dragana Žunič" userId="8ad69b84-948a-4bd4-8f2c-cdaa6cf17412" providerId="ADAL" clId="{F9F47D8C-823C-4B0F-8E07-31A32B073D18}" dt="2022-10-16T16:28:07.523" v="526" actId="20577"/>
          <ac:spMkLst>
            <pc:docMk/>
            <pc:sldMk cId="3863807144" sldId="300"/>
            <ac:spMk id="2" creationId="{00000000-0000-0000-0000-000000000000}"/>
          </ac:spMkLst>
        </pc:spChg>
      </pc:sldChg>
      <pc:sldChg chg="modSp mod">
        <pc:chgData name="Dragana Žunič" userId="8ad69b84-948a-4bd4-8f2c-cdaa6cf17412" providerId="ADAL" clId="{F9F47D8C-823C-4B0F-8E07-31A32B073D18}" dt="2022-10-16T16:33:58.655" v="703" actId="20577"/>
        <pc:sldMkLst>
          <pc:docMk/>
          <pc:sldMk cId="2845887419" sldId="301"/>
        </pc:sldMkLst>
        <pc:spChg chg="mod">
          <ac:chgData name="Dragana Žunič" userId="8ad69b84-948a-4bd4-8f2c-cdaa6cf17412" providerId="ADAL" clId="{F9F47D8C-823C-4B0F-8E07-31A32B073D18}" dt="2022-10-16T16:32:16.808" v="625" actId="20577"/>
          <ac:spMkLst>
            <pc:docMk/>
            <pc:sldMk cId="2845887419" sldId="301"/>
            <ac:spMk id="2" creationId="{00000000-0000-0000-0000-000000000000}"/>
          </ac:spMkLst>
        </pc:spChg>
        <pc:spChg chg="mod">
          <ac:chgData name="Dragana Žunič" userId="8ad69b84-948a-4bd4-8f2c-cdaa6cf17412" providerId="ADAL" clId="{F9F47D8C-823C-4B0F-8E07-31A32B073D18}" dt="2022-10-16T16:33:58.655" v="703" actId="20577"/>
          <ac:spMkLst>
            <pc:docMk/>
            <pc:sldMk cId="2845887419" sldId="301"/>
            <ac:spMk id="5" creationId="{00000000-0000-0000-0000-000000000000}"/>
          </ac:spMkLst>
        </pc:spChg>
      </pc:sldChg>
      <pc:sldChg chg="modSp mod">
        <pc:chgData name="Dragana Žunič" userId="8ad69b84-948a-4bd4-8f2c-cdaa6cf17412" providerId="ADAL" clId="{F9F47D8C-823C-4B0F-8E07-31A32B073D18}" dt="2022-10-16T16:37:16.195" v="815" actId="20577"/>
        <pc:sldMkLst>
          <pc:docMk/>
          <pc:sldMk cId="3032598358" sldId="302"/>
        </pc:sldMkLst>
        <pc:spChg chg="mod">
          <ac:chgData name="Dragana Žunič" userId="8ad69b84-948a-4bd4-8f2c-cdaa6cf17412" providerId="ADAL" clId="{F9F47D8C-823C-4B0F-8E07-31A32B073D18}" dt="2022-10-16T16:34:06.791" v="715" actId="20577"/>
          <ac:spMkLst>
            <pc:docMk/>
            <pc:sldMk cId="3032598358" sldId="302"/>
            <ac:spMk id="2" creationId="{00000000-0000-0000-0000-000000000000}"/>
          </ac:spMkLst>
        </pc:spChg>
        <pc:spChg chg="mod">
          <ac:chgData name="Dragana Žunič" userId="8ad69b84-948a-4bd4-8f2c-cdaa6cf17412" providerId="ADAL" clId="{F9F47D8C-823C-4B0F-8E07-31A32B073D18}" dt="2022-10-16T16:37:16.195" v="815" actId="20577"/>
          <ac:spMkLst>
            <pc:docMk/>
            <pc:sldMk cId="3032598358" sldId="302"/>
            <ac:spMk id="5" creationId="{00000000-0000-0000-0000-000000000000}"/>
          </ac:spMkLst>
        </pc:spChg>
      </pc:sldChg>
      <pc:sldChg chg="modSp mod">
        <pc:chgData name="Dragana Žunič" userId="8ad69b84-948a-4bd4-8f2c-cdaa6cf17412" providerId="ADAL" clId="{F9F47D8C-823C-4B0F-8E07-31A32B073D18}" dt="2022-10-16T19:25:00.916" v="4690" actId="20577"/>
        <pc:sldMkLst>
          <pc:docMk/>
          <pc:sldMk cId="3294143344" sldId="303"/>
        </pc:sldMkLst>
        <pc:spChg chg="mod">
          <ac:chgData name="Dragana Žunič" userId="8ad69b84-948a-4bd4-8f2c-cdaa6cf17412" providerId="ADAL" clId="{F9F47D8C-823C-4B0F-8E07-31A32B073D18}" dt="2022-10-16T18:53:38.210" v="4283" actId="20577"/>
          <ac:spMkLst>
            <pc:docMk/>
            <pc:sldMk cId="3294143344" sldId="303"/>
            <ac:spMk id="2" creationId="{00000000-0000-0000-0000-000000000000}"/>
          </ac:spMkLst>
        </pc:spChg>
        <pc:spChg chg="mod">
          <ac:chgData name="Dragana Žunič" userId="8ad69b84-948a-4bd4-8f2c-cdaa6cf17412" providerId="ADAL" clId="{F9F47D8C-823C-4B0F-8E07-31A32B073D18}" dt="2022-10-16T19:25:00.916" v="4690" actId="20577"/>
          <ac:spMkLst>
            <pc:docMk/>
            <pc:sldMk cId="3294143344" sldId="303"/>
            <ac:spMk id="5" creationId="{00000000-0000-0000-0000-000000000000}"/>
          </ac:spMkLst>
        </pc:spChg>
      </pc:sldChg>
      <pc:sldChg chg="modSp mod">
        <pc:chgData name="Dragana Žunič" userId="8ad69b84-948a-4bd4-8f2c-cdaa6cf17412" providerId="ADAL" clId="{F9F47D8C-823C-4B0F-8E07-31A32B073D18}" dt="2022-10-16T16:37:59.462" v="824" actId="20577"/>
        <pc:sldMkLst>
          <pc:docMk/>
          <pc:sldMk cId="2728812208" sldId="304"/>
        </pc:sldMkLst>
        <pc:spChg chg="mod">
          <ac:chgData name="Dragana Žunič" userId="8ad69b84-948a-4bd4-8f2c-cdaa6cf17412" providerId="ADAL" clId="{F9F47D8C-823C-4B0F-8E07-31A32B073D18}" dt="2022-10-16T16:37:59.462" v="824" actId="20577"/>
          <ac:spMkLst>
            <pc:docMk/>
            <pc:sldMk cId="2728812208" sldId="304"/>
            <ac:spMk id="2" creationId="{E3DE9345-F1F1-8C47-9AEF-2EFD05B0F8FB}"/>
          </ac:spMkLst>
        </pc:spChg>
      </pc:sldChg>
      <pc:sldChg chg="modSp mod">
        <pc:chgData name="Dragana Žunič" userId="8ad69b84-948a-4bd4-8f2c-cdaa6cf17412" providerId="ADAL" clId="{F9F47D8C-823C-4B0F-8E07-31A32B073D18}" dt="2022-10-16T16:40:08.206" v="855" actId="20577"/>
        <pc:sldMkLst>
          <pc:docMk/>
          <pc:sldMk cId="2840369060" sldId="307"/>
        </pc:sldMkLst>
        <pc:spChg chg="mod">
          <ac:chgData name="Dragana Žunič" userId="8ad69b84-948a-4bd4-8f2c-cdaa6cf17412" providerId="ADAL" clId="{F9F47D8C-823C-4B0F-8E07-31A32B073D18}" dt="2022-10-16T16:39:15.360" v="839" actId="20577"/>
          <ac:spMkLst>
            <pc:docMk/>
            <pc:sldMk cId="2840369060" sldId="307"/>
            <ac:spMk id="2" creationId="{00000000-0000-0000-0000-000000000000}"/>
          </ac:spMkLst>
        </pc:spChg>
        <pc:spChg chg="mod">
          <ac:chgData name="Dragana Žunič" userId="8ad69b84-948a-4bd4-8f2c-cdaa6cf17412" providerId="ADAL" clId="{F9F47D8C-823C-4B0F-8E07-31A32B073D18}" dt="2022-10-16T16:40:08.206" v="855" actId="20577"/>
          <ac:spMkLst>
            <pc:docMk/>
            <pc:sldMk cId="2840369060" sldId="307"/>
            <ac:spMk id="3" creationId="{00000000-0000-0000-0000-000000000000}"/>
          </ac:spMkLst>
        </pc:spChg>
      </pc:sldChg>
      <pc:sldChg chg="modSp mod">
        <pc:chgData name="Dragana Žunič" userId="8ad69b84-948a-4bd4-8f2c-cdaa6cf17412" providerId="ADAL" clId="{F9F47D8C-823C-4B0F-8E07-31A32B073D18}" dt="2022-10-16T18:53:30.296" v="4270" actId="20577"/>
        <pc:sldMkLst>
          <pc:docMk/>
          <pc:sldMk cId="4174033196" sldId="309"/>
        </pc:sldMkLst>
        <pc:spChg chg="mod">
          <ac:chgData name="Dragana Žunič" userId="8ad69b84-948a-4bd4-8f2c-cdaa6cf17412" providerId="ADAL" clId="{F9F47D8C-823C-4B0F-8E07-31A32B073D18}" dt="2022-10-16T18:53:30.296" v="4270" actId="20577"/>
          <ac:spMkLst>
            <pc:docMk/>
            <pc:sldMk cId="4174033196" sldId="309"/>
            <ac:spMk id="2" creationId="{00000000-0000-0000-0000-000000000000}"/>
          </ac:spMkLst>
        </pc:spChg>
      </pc:sldChg>
      <pc:sldChg chg="modSp mod">
        <pc:chgData name="Dragana Žunič" userId="8ad69b84-948a-4bd4-8f2c-cdaa6cf17412" providerId="ADAL" clId="{F9F47D8C-823C-4B0F-8E07-31A32B073D18}" dt="2022-10-16T19:28:06.632" v="4824" actId="20577"/>
        <pc:sldMkLst>
          <pc:docMk/>
          <pc:sldMk cId="4249651267" sldId="310"/>
        </pc:sldMkLst>
        <pc:spChg chg="mod">
          <ac:chgData name="Dragana Žunič" userId="8ad69b84-948a-4bd4-8f2c-cdaa6cf17412" providerId="ADAL" clId="{F9F47D8C-823C-4B0F-8E07-31A32B073D18}" dt="2022-10-16T19:28:06.632" v="4824" actId="20577"/>
          <ac:spMkLst>
            <pc:docMk/>
            <pc:sldMk cId="4249651267" sldId="310"/>
            <ac:spMk id="2" creationId="{00000000-0000-0000-0000-000000000000}"/>
          </ac:spMkLst>
        </pc:spChg>
      </pc:sldChg>
      <pc:sldChg chg="modSp mod">
        <pc:chgData name="Dragana Žunič" userId="8ad69b84-948a-4bd4-8f2c-cdaa6cf17412" providerId="ADAL" clId="{F9F47D8C-823C-4B0F-8E07-31A32B073D18}" dt="2022-10-16T16:31:49.523" v="593" actId="14100"/>
        <pc:sldMkLst>
          <pc:docMk/>
          <pc:sldMk cId="3106991045" sldId="311"/>
        </pc:sldMkLst>
        <pc:spChg chg="mod">
          <ac:chgData name="Dragana Žunič" userId="8ad69b84-948a-4bd4-8f2c-cdaa6cf17412" providerId="ADAL" clId="{F9F47D8C-823C-4B0F-8E07-31A32B073D18}" dt="2022-10-16T16:31:49.523" v="593" actId="14100"/>
          <ac:spMkLst>
            <pc:docMk/>
            <pc:sldMk cId="3106991045" sldId="311"/>
            <ac:spMk id="2" creationId="{00000000-0000-0000-0000-000000000000}"/>
          </ac:spMkLst>
        </pc:spChg>
        <pc:spChg chg="mod">
          <ac:chgData name="Dragana Žunič" userId="8ad69b84-948a-4bd4-8f2c-cdaa6cf17412" providerId="ADAL" clId="{F9F47D8C-823C-4B0F-8E07-31A32B073D18}" dt="2022-10-16T16:31:29.461" v="591" actId="5793"/>
          <ac:spMkLst>
            <pc:docMk/>
            <pc:sldMk cId="3106991045" sldId="311"/>
            <ac:spMk id="5" creationId="{00000000-0000-0000-0000-000000000000}"/>
          </ac:spMkLst>
        </pc:spChg>
      </pc:sldChg>
      <pc:sldChg chg="modSp mod">
        <pc:chgData name="Dragana Žunič" userId="8ad69b84-948a-4bd4-8f2c-cdaa6cf17412" providerId="ADAL" clId="{F9F47D8C-823C-4B0F-8E07-31A32B073D18}" dt="2022-10-16T18:40:06.014" v="3689" actId="20577"/>
        <pc:sldMkLst>
          <pc:docMk/>
          <pc:sldMk cId="2470882899" sldId="313"/>
        </pc:sldMkLst>
        <pc:spChg chg="mod">
          <ac:chgData name="Dragana Žunič" userId="8ad69b84-948a-4bd4-8f2c-cdaa6cf17412" providerId="ADAL" clId="{F9F47D8C-823C-4B0F-8E07-31A32B073D18}" dt="2022-10-16T18:39:32.839" v="3659" actId="20577"/>
          <ac:spMkLst>
            <pc:docMk/>
            <pc:sldMk cId="2470882899" sldId="313"/>
            <ac:spMk id="2" creationId="{00000000-0000-0000-0000-000000000000}"/>
          </ac:spMkLst>
        </pc:spChg>
        <pc:spChg chg="mod">
          <ac:chgData name="Dragana Žunič" userId="8ad69b84-948a-4bd4-8f2c-cdaa6cf17412" providerId="ADAL" clId="{F9F47D8C-823C-4B0F-8E07-31A32B073D18}" dt="2022-10-16T18:40:06.014" v="3689" actId="20577"/>
          <ac:spMkLst>
            <pc:docMk/>
            <pc:sldMk cId="2470882899" sldId="313"/>
            <ac:spMk id="3" creationId="{00000000-0000-0000-0000-000000000000}"/>
          </ac:spMkLst>
        </pc:spChg>
      </pc:sldChg>
      <pc:sldChg chg="modSp mod">
        <pc:chgData name="Dragana Žunič" userId="8ad69b84-948a-4bd4-8f2c-cdaa6cf17412" providerId="ADAL" clId="{F9F47D8C-823C-4B0F-8E07-31A32B073D18}" dt="2022-10-16T18:34:34.045" v="3283" actId="20577"/>
        <pc:sldMkLst>
          <pc:docMk/>
          <pc:sldMk cId="1869753558" sldId="314"/>
        </pc:sldMkLst>
        <pc:spChg chg="mod">
          <ac:chgData name="Dragana Žunič" userId="8ad69b84-948a-4bd4-8f2c-cdaa6cf17412" providerId="ADAL" clId="{F9F47D8C-823C-4B0F-8E07-31A32B073D18}" dt="2022-10-16T18:34:34.045" v="3283" actId="20577"/>
          <ac:spMkLst>
            <pc:docMk/>
            <pc:sldMk cId="1869753558" sldId="314"/>
            <ac:spMk id="2" creationId="{00000000-0000-0000-0000-000000000000}"/>
          </ac:spMkLst>
        </pc:spChg>
      </pc:sldChg>
      <pc:sldChg chg="modSp mod">
        <pc:chgData name="Dragana Žunič" userId="8ad69b84-948a-4bd4-8f2c-cdaa6cf17412" providerId="ADAL" clId="{F9F47D8C-823C-4B0F-8E07-31A32B073D18}" dt="2022-10-16T18:46:40.115" v="4087" actId="20577"/>
        <pc:sldMkLst>
          <pc:docMk/>
          <pc:sldMk cId="3548297144" sldId="316"/>
        </pc:sldMkLst>
        <pc:spChg chg="mod">
          <ac:chgData name="Dragana Žunič" userId="8ad69b84-948a-4bd4-8f2c-cdaa6cf17412" providerId="ADAL" clId="{F9F47D8C-823C-4B0F-8E07-31A32B073D18}" dt="2022-10-16T18:43:52.696" v="3775" actId="20577"/>
          <ac:spMkLst>
            <pc:docMk/>
            <pc:sldMk cId="3548297144" sldId="316"/>
            <ac:spMk id="2" creationId="{00000000-0000-0000-0000-000000000000}"/>
          </ac:spMkLst>
        </pc:spChg>
        <pc:spChg chg="mod">
          <ac:chgData name="Dragana Žunič" userId="8ad69b84-948a-4bd4-8f2c-cdaa6cf17412" providerId="ADAL" clId="{F9F47D8C-823C-4B0F-8E07-31A32B073D18}" dt="2022-10-16T18:46:40.115" v="4087" actId="20577"/>
          <ac:spMkLst>
            <pc:docMk/>
            <pc:sldMk cId="3548297144" sldId="316"/>
            <ac:spMk id="5" creationId="{00000000-0000-0000-0000-000000000000}"/>
          </ac:spMkLst>
        </pc:spChg>
        <pc:picChg chg="mod">
          <ac:chgData name="Dragana Žunič" userId="8ad69b84-948a-4bd4-8f2c-cdaa6cf17412" providerId="ADAL" clId="{F9F47D8C-823C-4B0F-8E07-31A32B073D18}" dt="2022-10-16T18:43:56.533" v="3776" actId="14100"/>
          <ac:picMkLst>
            <pc:docMk/>
            <pc:sldMk cId="3548297144" sldId="316"/>
            <ac:picMk id="4" creationId="{00000000-0000-0000-0000-000000000000}"/>
          </ac:picMkLst>
        </pc:picChg>
      </pc:sldChg>
      <pc:sldChg chg="modSp mod">
        <pc:chgData name="Dragana Žunič" userId="8ad69b84-948a-4bd4-8f2c-cdaa6cf17412" providerId="ADAL" clId="{F9F47D8C-823C-4B0F-8E07-31A32B073D18}" dt="2022-10-16T18:19:18.930" v="2936"/>
        <pc:sldMkLst>
          <pc:docMk/>
          <pc:sldMk cId="73676293" sldId="317"/>
        </pc:sldMkLst>
        <pc:spChg chg="mod">
          <ac:chgData name="Dragana Žunič" userId="8ad69b84-948a-4bd4-8f2c-cdaa6cf17412" providerId="ADAL" clId="{F9F47D8C-823C-4B0F-8E07-31A32B073D18}" dt="2022-10-16T18:14:02.209" v="2793" actId="20577"/>
          <ac:spMkLst>
            <pc:docMk/>
            <pc:sldMk cId="73676293" sldId="317"/>
            <ac:spMk id="2" creationId="{00000000-0000-0000-0000-000000000000}"/>
          </ac:spMkLst>
        </pc:spChg>
        <pc:spChg chg="mod">
          <ac:chgData name="Dragana Žunič" userId="8ad69b84-948a-4bd4-8f2c-cdaa6cf17412" providerId="ADAL" clId="{F9F47D8C-823C-4B0F-8E07-31A32B073D18}" dt="2022-10-16T18:19:18.930" v="2936"/>
          <ac:spMkLst>
            <pc:docMk/>
            <pc:sldMk cId="73676293" sldId="317"/>
            <ac:spMk id="5" creationId="{00000000-0000-0000-0000-000000000000}"/>
          </ac:spMkLst>
        </pc:spChg>
      </pc:sldChg>
      <pc:sldChg chg="modSp mod">
        <pc:chgData name="Dragana Žunič" userId="8ad69b84-948a-4bd4-8f2c-cdaa6cf17412" providerId="ADAL" clId="{F9F47D8C-823C-4B0F-8E07-31A32B073D18}" dt="2022-10-16T19:27:38.598" v="4797" actId="20577"/>
        <pc:sldMkLst>
          <pc:docMk/>
          <pc:sldMk cId="2585014313" sldId="318"/>
        </pc:sldMkLst>
        <pc:spChg chg="mod">
          <ac:chgData name="Dragana Žunič" userId="8ad69b84-948a-4bd4-8f2c-cdaa6cf17412" providerId="ADAL" clId="{F9F47D8C-823C-4B0F-8E07-31A32B073D18}" dt="2022-10-16T19:25:53.056" v="4738" actId="20577"/>
          <ac:spMkLst>
            <pc:docMk/>
            <pc:sldMk cId="2585014313" sldId="318"/>
            <ac:spMk id="2" creationId="{00000000-0000-0000-0000-000000000000}"/>
          </ac:spMkLst>
        </pc:spChg>
        <pc:spChg chg="mod">
          <ac:chgData name="Dragana Žunič" userId="8ad69b84-948a-4bd4-8f2c-cdaa6cf17412" providerId="ADAL" clId="{F9F47D8C-823C-4B0F-8E07-31A32B073D18}" dt="2022-10-16T19:27:38.598" v="4797" actId="20577"/>
          <ac:spMkLst>
            <pc:docMk/>
            <pc:sldMk cId="2585014313" sldId="318"/>
            <ac:spMk id="5" creationId="{00000000-0000-0000-0000-000000000000}"/>
          </ac:spMkLst>
        </pc:spChg>
      </pc:sldChg>
      <pc:sldChg chg="modSp mod">
        <pc:chgData name="Dragana Žunič" userId="8ad69b84-948a-4bd4-8f2c-cdaa6cf17412" providerId="ADAL" clId="{F9F47D8C-823C-4B0F-8E07-31A32B073D18}" dt="2022-10-16T19:27:22.303" v="4773" actId="20577"/>
        <pc:sldMkLst>
          <pc:docMk/>
          <pc:sldMk cId="535635354" sldId="319"/>
        </pc:sldMkLst>
        <pc:spChg chg="mod">
          <ac:chgData name="Dragana Žunič" userId="8ad69b84-948a-4bd4-8f2c-cdaa6cf17412" providerId="ADAL" clId="{F9F47D8C-823C-4B0F-8E07-31A32B073D18}" dt="2022-10-16T19:27:22.303" v="4773" actId="20577"/>
          <ac:spMkLst>
            <pc:docMk/>
            <pc:sldMk cId="535635354" sldId="319"/>
            <ac:spMk id="2" creationId="{00000000-0000-0000-0000-000000000000}"/>
          </ac:spMkLst>
        </pc:spChg>
      </pc:sldChg>
      <pc:sldChg chg="modSp mod">
        <pc:chgData name="Dragana Žunič" userId="8ad69b84-948a-4bd4-8f2c-cdaa6cf17412" providerId="ADAL" clId="{F9F47D8C-823C-4B0F-8E07-31A32B073D18}" dt="2022-10-16T18:09:35.801" v="2740"/>
        <pc:sldMkLst>
          <pc:docMk/>
          <pc:sldMk cId="3990078780" sldId="320"/>
        </pc:sldMkLst>
        <pc:spChg chg="mod">
          <ac:chgData name="Dragana Žunič" userId="8ad69b84-948a-4bd4-8f2c-cdaa6cf17412" providerId="ADAL" clId="{F9F47D8C-823C-4B0F-8E07-31A32B073D18}" dt="2022-10-16T18:09:35.801" v="2740"/>
          <ac:spMkLst>
            <pc:docMk/>
            <pc:sldMk cId="3990078780" sldId="320"/>
            <ac:spMk id="2" creationId="{00000000-0000-0000-0000-000000000000}"/>
          </ac:spMkLst>
        </pc:spChg>
      </pc:sldChg>
      <pc:sldChg chg="delSp modSp mod">
        <pc:chgData name="Dragana Žunič" userId="8ad69b84-948a-4bd4-8f2c-cdaa6cf17412" providerId="ADAL" clId="{F9F47D8C-823C-4B0F-8E07-31A32B073D18}" dt="2022-10-16T17:34:00.406" v="1886" actId="20577"/>
        <pc:sldMkLst>
          <pc:docMk/>
          <pc:sldMk cId="444066558" sldId="321"/>
        </pc:sldMkLst>
        <pc:spChg chg="mod">
          <ac:chgData name="Dragana Žunič" userId="8ad69b84-948a-4bd4-8f2c-cdaa6cf17412" providerId="ADAL" clId="{F9F47D8C-823C-4B0F-8E07-31A32B073D18}" dt="2022-10-16T16:57:16.407" v="1580" actId="5793"/>
          <ac:spMkLst>
            <pc:docMk/>
            <pc:sldMk cId="444066558" sldId="321"/>
            <ac:spMk id="2" creationId="{00000000-0000-0000-0000-000000000000}"/>
          </ac:spMkLst>
        </pc:spChg>
        <pc:spChg chg="del">
          <ac:chgData name="Dragana Žunič" userId="8ad69b84-948a-4bd4-8f2c-cdaa6cf17412" providerId="ADAL" clId="{F9F47D8C-823C-4B0F-8E07-31A32B073D18}" dt="2022-10-16T16:57:28.824" v="1581" actId="21"/>
          <ac:spMkLst>
            <pc:docMk/>
            <pc:sldMk cId="444066558" sldId="321"/>
            <ac:spMk id="3" creationId="{00000000-0000-0000-0000-000000000000}"/>
          </ac:spMkLst>
        </pc:spChg>
        <pc:spChg chg="mod">
          <ac:chgData name="Dragana Žunič" userId="8ad69b84-948a-4bd4-8f2c-cdaa6cf17412" providerId="ADAL" clId="{F9F47D8C-823C-4B0F-8E07-31A32B073D18}" dt="2022-10-16T17:34:00.406" v="1886" actId="20577"/>
          <ac:spMkLst>
            <pc:docMk/>
            <pc:sldMk cId="444066558" sldId="321"/>
            <ac:spMk id="4" creationId="{00000000-0000-0000-0000-000000000000}"/>
          </ac:spMkLst>
        </pc:spChg>
      </pc:sldChg>
      <pc:sldChg chg="modSp mod">
        <pc:chgData name="Dragana Žunič" userId="8ad69b84-948a-4bd4-8f2c-cdaa6cf17412" providerId="ADAL" clId="{F9F47D8C-823C-4B0F-8E07-31A32B073D18}" dt="2022-10-16T19:25:25.975" v="4722" actId="20577"/>
        <pc:sldMkLst>
          <pc:docMk/>
          <pc:sldMk cId="3084284418" sldId="322"/>
        </pc:sldMkLst>
        <pc:spChg chg="mod">
          <ac:chgData name="Dragana Žunič" userId="8ad69b84-948a-4bd4-8f2c-cdaa6cf17412" providerId="ADAL" clId="{F9F47D8C-823C-4B0F-8E07-31A32B073D18}" dt="2022-10-16T19:25:25.975" v="4722" actId="20577"/>
          <ac:spMkLst>
            <pc:docMk/>
            <pc:sldMk cId="3084284418" sldId="322"/>
            <ac:spMk id="2" creationId="{3625CC04-BE8D-5C44-9FE3-57C077EBCED2}"/>
          </ac:spMkLst>
        </pc:spChg>
      </pc:sldChg>
      <pc:sldChg chg="modSp mod">
        <pc:chgData name="Dragana Žunič" userId="8ad69b84-948a-4bd4-8f2c-cdaa6cf17412" providerId="ADAL" clId="{F9F47D8C-823C-4B0F-8E07-31A32B073D18}" dt="2022-10-16T18:09:10.743" v="2738" actId="14100"/>
        <pc:sldMkLst>
          <pc:docMk/>
          <pc:sldMk cId="3000757223" sldId="329"/>
        </pc:sldMkLst>
        <pc:spChg chg="mod">
          <ac:chgData name="Dragana Žunič" userId="8ad69b84-948a-4bd4-8f2c-cdaa6cf17412" providerId="ADAL" clId="{F9F47D8C-823C-4B0F-8E07-31A32B073D18}" dt="2022-10-16T18:09:00.143" v="2736" actId="20577"/>
          <ac:spMkLst>
            <pc:docMk/>
            <pc:sldMk cId="3000757223" sldId="329"/>
            <ac:spMk id="2" creationId="{00000000-0000-0000-0000-000000000000}"/>
          </ac:spMkLst>
        </pc:spChg>
        <pc:picChg chg="mod">
          <ac:chgData name="Dragana Žunič" userId="8ad69b84-948a-4bd4-8f2c-cdaa6cf17412" providerId="ADAL" clId="{F9F47D8C-823C-4B0F-8E07-31A32B073D18}" dt="2022-10-16T18:09:10.743" v="2738" actId="14100"/>
          <ac:picMkLst>
            <pc:docMk/>
            <pc:sldMk cId="3000757223" sldId="329"/>
            <ac:picMk id="15362" creationId="{00000000-0000-0000-0000-000000000000}"/>
          </ac:picMkLst>
        </pc:picChg>
      </pc:sldChg>
      <pc:sldChg chg="modSp mod">
        <pc:chgData name="Dragana Žunič" userId="8ad69b84-948a-4bd4-8f2c-cdaa6cf17412" providerId="ADAL" clId="{F9F47D8C-823C-4B0F-8E07-31A32B073D18}" dt="2022-10-16T18:23:43.473" v="3064" actId="20577"/>
        <pc:sldMkLst>
          <pc:docMk/>
          <pc:sldMk cId="2953911955" sldId="330"/>
        </pc:sldMkLst>
        <pc:spChg chg="mod">
          <ac:chgData name="Dragana Žunič" userId="8ad69b84-948a-4bd4-8f2c-cdaa6cf17412" providerId="ADAL" clId="{F9F47D8C-823C-4B0F-8E07-31A32B073D18}" dt="2022-10-16T18:23:43.473" v="3064" actId="20577"/>
          <ac:spMkLst>
            <pc:docMk/>
            <pc:sldMk cId="2953911955" sldId="330"/>
            <ac:spMk id="2" creationId="{00000000-0000-0000-0000-000000000000}"/>
          </ac:spMkLst>
        </pc:spChg>
      </pc:sldChg>
      <pc:sldChg chg="modSp mod">
        <pc:chgData name="Dragana Žunič" userId="8ad69b84-948a-4bd4-8f2c-cdaa6cf17412" providerId="ADAL" clId="{F9F47D8C-823C-4B0F-8E07-31A32B073D18}" dt="2022-10-16T16:42:19.082" v="1005" actId="20577"/>
        <pc:sldMkLst>
          <pc:docMk/>
          <pc:sldMk cId="426161768" sldId="331"/>
        </pc:sldMkLst>
        <pc:spChg chg="mod">
          <ac:chgData name="Dragana Žunič" userId="8ad69b84-948a-4bd4-8f2c-cdaa6cf17412" providerId="ADAL" clId="{F9F47D8C-823C-4B0F-8E07-31A32B073D18}" dt="2022-10-16T16:42:19.082" v="1005" actId="20577"/>
          <ac:spMkLst>
            <pc:docMk/>
            <pc:sldMk cId="426161768" sldId="331"/>
            <ac:spMk id="2" creationId="{00000000-0000-0000-0000-000000000000}"/>
          </ac:spMkLst>
        </pc:spChg>
      </pc:sldChg>
      <pc:sldChg chg="modSp mod">
        <pc:chgData name="Dragana Žunič" userId="8ad69b84-948a-4bd4-8f2c-cdaa6cf17412" providerId="ADAL" clId="{F9F47D8C-823C-4B0F-8E07-31A32B073D18}" dt="2022-10-16T16:48:07.810" v="1239" actId="20577"/>
        <pc:sldMkLst>
          <pc:docMk/>
          <pc:sldMk cId="4095110788" sldId="332"/>
        </pc:sldMkLst>
        <pc:spChg chg="mod">
          <ac:chgData name="Dragana Žunič" userId="8ad69b84-948a-4bd4-8f2c-cdaa6cf17412" providerId="ADAL" clId="{F9F47D8C-823C-4B0F-8E07-31A32B073D18}" dt="2022-10-16T16:42:44.821" v="1017" actId="20577"/>
          <ac:spMkLst>
            <pc:docMk/>
            <pc:sldMk cId="4095110788" sldId="332"/>
            <ac:spMk id="2" creationId="{00000000-0000-0000-0000-000000000000}"/>
          </ac:spMkLst>
        </pc:spChg>
        <pc:spChg chg="mod">
          <ac:chgData name="Dragana Žunič" userId="8ad69b84-948a-4bd4-8f2c-cdaa6cf17412" providerId="ADAL" clId="{F9F47D8C-823C-4B0F-8E07-31A32B073D18}" dt="2022-10-16T16:48:07.810" v="1239" actId="20577"/>
          <ac:spMkLst>
            <pc:docMk/>
            <pc:sldMk cId="4095110788" sldId="332"/>
            <ac:spMk id="3" creationId="{00000000-0000-0000-0000-000000000000}"/>
          </ac:spMkLst>
        </pc:spChg>
      </pc:sldChg>
      <pc:sldChg chg="modSp mod">
        <pc:chgData name="Dragana Žunič" userId="8ad69b84-948a-4bd4-8f2c-cdaa6cf17412" providerId="ADAL" clId="{F9F47D8C-823C-4B0F-8E07-31A32B073D18}" dt="2022-10-16T16:11:32.212" v="93" actId="207"/>
        <pc:sldMkLst>
          <pc:docMk/>
          <pc:sldMk cId="1929549334" sldId="339"/>
        </pc:sldMkLst>
        <pc:spChg chg="mod">
          <ac:chgData name="Dragana Žunič" userId="8ad69b84-948a-4bd4-8f2c-cdaa6cf17412" providerId="ADAL" clId="{F9F47D8C-823C-4B0F-8E07-31A32B073D18}" dt="2022-10-16T16:09:00.900" v="73" actId="20577"/>
          <ac:spMkLst>
            <pc:docMk/>
            <pc:sldMk cId="1929549334" sldId="339"/>
            <ac:spMk id="2" creationId="{00000000-0000-0000-0000-000000000000}"/>
          </ac:spMkLst>
        </pc:spChg>
        <pc:spChg chg="mod">
          <ac:chgData name="Dragana Žunič" userId="8ad69b84-948a-4bd4-8f2c-cdaa6cf17412" providerId="ADAL" clId="{F9F47D8C-823C-4B0F-8E07-31A32B073D18}" dt="2022-10-16T16:11:32.212" v="93" actId="207"/>
          <ac:spMkLst>
            <pc:docMk/>
            <pc:sldMk cId="1929549334" sldId="339"/>
            <ac:spMk id="3" creationId="{00000000-0000-0000-0000-000000000000}"/>
          </ac:spMkLst>
        </pc:spChg>
      </pc:sldChg>
      <pc:sldChg chg="modSp mod">
        <pc:chgData name="Dragana Žunič" userId="8ad69b84-948a-4bd4-8f2c-cdaa6cf17412" providerId="ADAL" clId="{F9F47D8C-823C-4B0F-8E07-31A32B073D18}" dt="2022-10-16T19:28:41.911" v="4856" actId="20577"/>
        <pc:sldMkLst>
          <pc:docMk/>
          <pc:sldMk cId="1032269557" sldId="341"/>
        </pc:sldMkLst>
        <pc:spChg chg="mod">
          <ac:chgData name="Dragana Žunič" userId="8ad69b84-948a-4bd4-8f2c-cdaa6cf17412" providerId="ADAL" clId="{F9F47D8C-823C-4B0F-8E07-31A32B073D18}" dt="2022-10-16T19:28:41.911" v="4856" actId="20577"/>
          <ac:spMkLst>
            <pc:docMk/>
            <pc:sldMk cId="1032269557" sldId="341"/>
            <ac:spMk id="2" creationId="{00000000-0000-0000-0000-000000000000}"/>
          </ac:spMkLst>
        </pc:spChg>
        <pc:spChg chg="mod">
          <ac:chgData name="Dragana Žunič" userId="8ad69b84-948a-4bd4-8f2c-cdaa6cf17412" providerId="ADAL" clId="{F9F47D8C-823C-4B0F-8E07-31A32B073D18}" dt="2022-10-16T16:13:25.826" v="110"/>
          <ac:spMkLst>
            <pc:docMk/>
            <pc:sldMk cId="1032269557" sldId="341"/>
            <ac:spMk id="3" creationId="{00000000-0000-0000-0000-000000000000}"/>
          </ac:spMkLst>
        </pc:spChg>
        <pc:picChg chg="mod">
          <ac:chgData name="Dragana Žunič" userId="8ad69b84-948a-4bd4-8f2c-cdaa6cf17412" providerId="ADAL" clId="{F9F47D8C-823C-4B0F-8E07-31A32B073D18}" dt="2022-10-16T16:13:04.969" v="109" actId="14100"/>
          <ac:picMkLst>
            <pc:docMk/>
            <pc:sldMk cId="1032269557" sldId="341"/>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16. 10. 2022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16. 10. 2022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16. 10. 2022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16. 10. 2022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16. 10. 2022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16. 10. 2022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16. 10. 2022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0JsnciXX7CE"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drive.google.com/file/d/1KczVU3PrSaGAvdY_VGiCgVG01MX0tm99/view?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teachingvisuallyimpaired.com/social-interaction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eachingvisuallyimpaired.com/social-interactions.html" TargetMode="External"/><Relationship Id="rId2" Type="http://schemas.openxmlformats.org/officeDocument/2006/relationships/hyperlink" Target="https://www.thepathway2success.com/12-basic-social-skills-kids-need/" TargetMode="External"/><Relationship Id="rId1" Type="http://schemas.openxmlformats.org/officeDocument/2006/relationships/slideLayout" Target="../slideLayouts/slideLayout2.xml"/><Relationship Id="rId4" Type="http://schemas.openxmlformats.org/officeDocument/2006/relationships/hyperlink" Target="https://www.perkinselearning.org/videos/webcast/developing-social-skills-children-who-are-blind-or-visually-impaire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86" y="1666581"/>
            <a:ext cx="10456947" cy="3049943"/>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193561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CDF-A08E-0548-9E54-88699C69B546}"/>
              </a:ext>
            </a:extLst>
          </p:cNvPr>
          <p:cNvSpPr>
            <a:spLocks noGrp="1"/>
          </p:cNvSpPr>
          <p:nvPr>
            <p:ph type="title"/>
          </p:nvPr>
        </p:nvSpPr>
        <p:spPr/>
        <p:txBody>
          <a:bodyPr>
            <a:normAutofit/>
          </a:bodyPr>
          <a:lstStyle/>
          <a:p>
            <a:pPr algn="ctr"/>
            <a:r>
              <a:rPr lang="en-GB" sz="5400" dirty="0" err="1">
                <a:latin typeface="Berlin Sans FB" panose="020E0602020502020306" pitchFamily="34" charset="0"/>
              </a:rPr>
              <a:t>Zakaj</a:t>
            </a:r>
            <a:r>
              <a:rPr lang="en-GB" sz="5400" dirty="0">
                <a:latin typeface="Berlin Sans FB" panose="020E0602020502020306" pitchFamily="34" charset="0"/>
              </a:rPr>
              <a:t> </a:t>
            </a:r>
            <a:r>
              <a:rPr lang="en-GB" sz="5400" dirty="0" err="1">
                <a:latin typeface="Berlin Sans FB" panose="020E0602020502020306" pitchFamily="34" charset="0"/>
              </a:rPr>
              <a:t>učiti</a:t>
            </a:r>
            <a:r>
              <a:rPr lang="en-GB" sz="5400" dirty="0">
                <a:latin typeface="Berlin Sans FB" panose="020E0602020502020306" pitchFamily="34" charset="0"/>
              </a:rPr>
              <a:t> </a:t>
            </a:r>
            <a:r>
              <a:rPr lang="en-GB" sz="5400" dirty="0" err="1">
                <a:latin typeface="Berlin Sans FB" panose="020E0602020502020306" pitchFamily="34" charset="0"/>
              </a:rPr>
              <a:t>socialne</a:t>
            </a:r>
            <a:r>
              <a:rPr lang="en-GB" sz="5400" dirty="0">
                <a:latin typeface="Berlin Sans FB" panose="020E0602020502020306" pitchFamily="34" charset="0"/>
              </a:rPr>
              <a:t> </a:t>
            </a:r>
            <a:r>
              <a:rPr lang="en-GB" sz="5400" dirty="0" err="1">
                <a:latin typeface="Berlin Sans FB" panose="020E0602020502020306" pitchFamily="34" charset="0"/>
              </a:rPr>
              <a:t>spretnosti</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FCA1598F-F0CF-B645-890D-6B408263636D}"/>
              </a:ext>
            </a:extLst>
          </p:cNvPr>
          <p:cNvSpPr>
            <a:spLocks noGrp="1"/>
          </p:cNvSpPr>
          <p:nvPr>
            <p:ph idx="1"/>
          </p:nvPr>
        </p:nvSpPr>
        <p:spPr/>
        <p:txBody>
          <a:bodyPr>
            <a:noAutofit/>
          </a:bodyPr>
          <a:lstStyle/>
          <a:p>
            <a:pPr marL="0" indent="0">
              <a:buNone/>
            </a:pPr>
            <a:r>
              <a:rPr lang="en-GB" sz="3600" dirty="0">
                <a:effectLst/>
                <a:latin typeface="Berlin Sans FB" panose="020E0602020502020306" pitchFamily="34" charset="0"/>
                <a:ea typeface="Times New Roman" panose="02020603050405020304" pitchFamily="18" charset="0"/>
              </a:rPr>
              <a:t>“</a:t>
            </a:r>
            <a:r>
              <a:rPr lang="en-GB" sz="3600" dirty="0" err="1">
                <a:effectLst/>
                <a:latin typeface="Berlin Sans FB" panose="020E0602020502020306" pitchFamily="34" charset="0"/>
                <a:ea typeface="Times New Roman" panose="02020603050405020304" pitchFamily="18" charset="0"/>
              </a:rPr>
              <a:t>Če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ste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slepi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kako</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veste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kam</a:t>
            </a:r>
            <a:r>
              <a:rPr lang="en-GB" sz="3600" dirty="0">
                <a:effectLst/>
                <a:latin typeface="Berlin Sans FB" panose="020E0602020502020306" pitchFamily="34" charset="0"/>
                <a:ea typeface="Times New Roman" panose="02020603050405020304" pitchFamily="18" charset="0"/>
              </a:rPr>
              <a:t> se </a:t>
            </a:r>
            <a:r>
              <a:rPr lang="en-GB" sz="3600" dirty="0" err="1">
                <a:effectLst/>
                <a:latin typeface="Berlin Sans FB" panose="020E0602020502020306" pitchFamily="34" charset="0"/>
                <a:ea typeface="Times New Roman" panose="02020603050405020304" pitchFamily="18" charset="0"/>
              </a:rPr>
              <a:t>obrniti</a:t>
            </a:r>
            <a:r>
              <a:rPr lang="en-GB" sz="3600" dirty="0">
                <a:effectLst/>
                <a:latin typeface="Berlin Sans FB" panose="020E0602020502020306" pitchFamily="34" charset="0"/>
                <a:ea typeface="Times New Roman" panose="02020603050405020304" pitchFamily="18" charset="0"/>
              </a:rPr>
              <a:t>, ko </a:t>
            </a:r>
            <a:r>
              <a:rPr lang="en-GB" sz="3600" dirty="0" err="1">
                <a:effectLst/>
                <a:latin typeface="Berlin Sans FB" panose="020E0602020502020306" pitchFamily="34" charset="0"/>
                <a:ea typeface="Times New Roman" panose="02020603050405020304" pitchFamily="18" charset="0"/>
              </a:rPr>
              <a:t>nekdo</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govori</a:t>
            </a:r>
            <a:r>
              <a:rPr lang="en-GB" sz="3600" dirty="0">
                <a:effectLst/>
                <a:latin typeface="Berlin Sans FB" panose="020E0602020502020306" pitchFamily="34" charset="0"/>
                <a:ea typeface="Times New Roman" panose="02020603050405020304" pitchFamily="18" charset="0"/>
              </a:rPr>
              <a:t> z </a:t>
            </a:r>
            <a:r>
              <a:rPr lang="en-GB" sz="3600" dirty="0" err="1">
                <a:effectLst/>
                <a:latin typeface="Berlin Sans FB" panose="020E0602020502020306" pitchFamily="34" charset="0"/>
                <a:ea typeface="Times New Roman" panose="02020603050405020304" pitchFamily="18" charset="0"/>
              </a:rPr>
              <a:t>vami</a:t>
            </a:r>
            <a:r>
              <a:rPr lang="en-GB" sz="3600" dirty="0">
                <a:effectLst/>
                <a:latin typeface="Berlin Sans FB" panose="020E0602020502020306" pitchFamily="34" charset="0"/>
                <a:ea typeface="Times New Roman" panose="02020603050405020304" pitchFamily="18" charset="0"/>
              </a:rPr>
              <a:t>? Ali </a:t>
            </a:r>
            <a:r>
              <a:rPr lang="en-GB" sz="3600" dirty="0" err="1">
                <a:effectLst/>
                <a:latin typeface="Berlin Sans FB" panose="020E0602020502020306" pitchFamily="34" charset="0"/>
                <a:ea typeface="Times New Roman" panose="02020603050405020304" pitchFamily="18" charset="0"/>
              </a:rPr>
              <a:t>kdaj</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komu</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stisniti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roko</a:t>
            </a:r>
            <a:r>
              <a:rPr lang="en-GB" sz="3600" dirty="0">
                <a:effectLst/>
                <a:latin typeface="Berlin Sans FB" panose="020E0602020502020306" pitchFamily="34" charset="0"/>
                <a:ea typeface="Times New Roman" panose="02020603050405020304" pitchFamily="18" charset="0"/>
              </a:rPr>
              <a:t>? Ali </a:t>
            </a:r>
            <a:r>
              <a:rPr lang="en-GB" sz="3600" dirty="0" err="1">
                <a:effectLst/>
                <a:latin typeface="Berlin Sans FB" panose="020E0602020502020306" pitchFamily="34" charset="0"/>
                <a:ea typeface="Times New Roman" panose="02020603050405020304" pitchFamily="18" charset="0"/>
              </a:rPr>
              <a:t>kaj</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pomeni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osebni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prostor</a:t>
            </a:r>
            <a:r>
              <a:rPr lang="en-GB" sz="3600" dirty="0">
                <a:effectLst/>
                <a:latin typeface="Berlin Sans FB" panose="020E0602020502020306" pitchFamily="34" charset="0"/>
                <a:ea typeface="Times New Roman" panose="02020603050405020304" pitchFamily="18" charset="0"/>
              </a:rPr>
              <a:t>"?...</a:t>
            </a:r>
          </a:p>
          <a:p>
            <a:pPr marL="0" indent="0">
              <a:buNone/>
            </a:pPr>
            <a:r>
              <a:rPr lang="en-GB" sz="3600" dirty="0">
                <a:effectLst/>
                <a:latin typeface="Berlin Sans FB" panose="020E0602020502020306" pitchFamily="34" charset="0"/>
                <a:ea typeface="Times New Roman" panose="02020603050405020304" pitchFamily="18" charset="0"/>
              </a:rPr>
              <a:t>To so </a:t>
            </a:r>
            <a:r>
              <a:rPr lang="en-GB" sz="3600" dirty="0" err="1">
                <a:effectLst/>
                <a:latin typeface="Berlin Sans FB" panose="020E0602020502020306" pitchFamily="34" charset="0"/>
                <a:ea typeface="Times New Roman" panose="02020603050405020304" pitchFamily="18" charset="0"/>
              </a:rPr>
              <a:t>samo</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nekatere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spretnosti</a:t>
            </a:r>
            <a:r>
              <a:rPr lang="en-GB" sz="3600" dirty="0">
                <a:effectLst/>
                <a:latin typeface="Berlin Sans FB" panose="020E0602020502020306" pitchFamily="34" charset="0"/>
                <a:ea typeface="Times New Roman" panose="02020603050405020304" pitchFamily="18" charset="0"/>
              </a:rPr>
              <a:t>, ki </a:t>
            </a:r>
            <a:r>
              <a:rPr lang="en-GB" sz="3600" dirty="0" err="1">
                <a:effectLst/>
                <a:latin typeface="Berlin Sans FB" panose="020E0602020502020306" pitchFamily="34" charset="0"/>
                <a:ea typeface="Times New Roman" panose="02020603050405020304" pitchFamily="18" charset="0"/>
              </a:rPr>
              <a:t>jih</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otrok</a:t>
            </a:r>
            <a:r>
              <a:rPr lang="en-GB" sz="3600" dirty="0">
                <a:effectLst/>
                <a:latin typeface="Berlin Sans FB" panose="020E0602020502020306" pitchFamily="34" charset="0"/>
                <a:ea typeface="Times New Roman" panose="02020603050405020304" pitchFamily="18" charset="0"/>
              </a:rPr>
              <a:t> s </a:t>
            </a:r>
            <a:r>
              <a:rPr lang="en-GB" sz="3600" dirty="0" err="1">
                <a:effectLst/>
                <a:latin typeface="Berlin Sans FB" panose="020E0602020502020306" pitchFamily="34" charset="0"/>
                <a:ea typeface="Times New Roman" panose="02020603050405020304" pitchFamily="18" charset="0"/>
              </a:rPr>
              <a:t>slepoto</a:t>
            </a:r>
            <a:r>
              <a:rPr lang="en-GB" sz="3600" dirty="0">
                <a:effectLst/>
                <a:latin typeface="Berlin Sans FB" panose="020E0602020502020306" pitchFamily="34" charset="0"/>
                <a:ea typeface="Times New Roman" panose="02020603050405020304" pitchFamily="18" charset="0"/>
              </a:rPr>
              <a:t> mora </a:t>
            </a:r>
            <a:r>
              <a:rPr lang="en-GB" sz="3600" dirty="0" err="1">
                <a:effectLst/>
                <a:latin typeface="Berlin Sans FB" panose="020E0602020502020306" pitchFamily="34" charset="0"/>
                <a:ea typeface="Times New Roman" panose="02020603050405020304" pitchFamily="18" charset="0"/>
              </a:rPr>
              <a:t>naučiti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saj</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nima</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možnosti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opazovanja</a:t>
            </a:r>
            <a:r>
              <a:rPr lang="en-GB" sz="3600" dirty="0">
                <a:effectLst/>
                <a:latin typeface="Berlin Sans FB" panose="020E0602020502020306" pitchFamily="34" charset="0"/>
                <a:ea typeface="Times New Roman" panose="02020603050405020304" pitchFamily="18" charset="0"/>
              </a:rPr>
              <a:t> in </a:t>
            </a:r>
            <a:r>
              <a:rPr lang="en-GB" sz="3600" dirty="0" err="1">
                <a:effectLst/>
                <a:latin typeface="Berlin Sans FB" panose="020E0602020502020306" pitchFamily="34" charset="0"/>
                <a:ea typeface="Times New Roman" panose="02020603050405020304" pitchFamily="18" charset="0"/>
              </a:rPr>
              <a:t>posnemanja</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dejanj</a:t>
            </a:r>
            <a:r>
              <a:rPr lang="en-GB" sz="3600" dirty="0">
                <a:effectLst/>
                <a:latin typeface="Berlin Sans FB" panose="020E0602020502020306" pitchFamily="34" charset="0"/>
                <a:ea typeface="Times New Roman" panose="02020603050405020304" pitchFamily="18" charset="0"/>
              </a:rPr>
              <a:t> in </a:t>
            </a:r>
            <a:r>
              <a:rPr lang="en-GB" sz="3600" dirty="0" err="1">
                <a:effectLst/>
                <a:latin typeface="Berlin Sans FB" panose="020E0602020502020306" pitchFamily="34" charset="0"/>
                <a:ea typeface="Times New Roman" panose="02020603050405020304" pitchFamily="18" charset="0"/>
              </a:rPr>
              <a:t>odzivov</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svoje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družine</a:t>
            </a:r>
            <a:r>
              <a:rPr lang="en-GB" sz="3600" dirty="0">
                <a:effectLst/>
                <a:latin typeface="Berlin Sans FB" panose="020E0602020502020306" pitchFamily="34" charset="0"/>
                <a:ea typeface="Times New Roman" panose="02020603050405020304" pitchFamily="18" charset="0"/>
              </a:rPr>
              <a:t> in </a:t>
            </a:r>
            <a:r>
              <a:rPr lang="en-GB" sz="3600" dirty="0" err="1">
                <a:effectLst/>
                <a:latin typeface="Berlin Sans FB" panose="020E0602020502020306" pitchFamily="34" charset="0"/>
                <a:ea typeface="Times New Roman" panose="02020603050405020304" pitchFamily="18" charset="0"/>
              </a:rPr>
              <a:t>prijateljev</a:t>
            </a:r>
            <a:r>
              <a:rPr lang="en-GB" sz="3600" dirty="0">
                <a:effectLst/>
                <a:latin typeface="Berlin Sans FB" panose="020E0602020502020306" pitchFamily="34" charset="0"/>
                <a:ea typeface="Times New Roman" panose="02020603050405020304" pitchFamily="18" charset="0"/>
              </a:rPr>
              <a:t> v </a:t>
            </a:r>
            <a:r>
              <a:rPr lang="en-GB" sz="3600" dirty="0" err="1">
                <a:effectLst/>
                <a:latin typeface="Berlin Sans FB" panose="020E0602020502020306" pitchFamily="34" charset="0"/>
                <a:ea typeface="Times New Roman" panose="02020603050405020304" pitchFamily="18" charset="0"/>
              </a:rPr>
              <a:t>družbenih</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situacijah</a:t>
            </a:r>
            <a:r>
              <a:rPr lang="en-GB" sz="3600" dirty="0">
                <a:effectLst/>
                <a:latin typeface="Berlin Sans FB" panose="020E0602020502020306" pitchFamily="34" charset="0"/>
                <a:ea typeface="Times New Roman" panose="02020603050405020304" pitchFamily="18" charset="0"/>
              </a:rPr>
              <a:t>.«”</a:t>
            </a:r>
          </a:p>
          <a:p>
            <a:pPr marL="0" indent="0">
              <a:buNone/>
            </a:pPr>
            <a:r>
              <a:rPr lang="en-GB" sz="3600" dirty="0">
                <a:solidFill>
                  <a:srgbClr val="FF0000"/>
                </a:solidFill>
                <a:effectLst/>
                <a:latin typeface="Berlin Sans FB" panose="020E0602020502020306" pitchFamily="34" charset="0"/>
                <a:ea typeface="Times New Roman" panose="02020603050405020304" pitchFamily="18" charset="0"/>
              </a:rPr>
              <a:t>Perkins school for the Blind</a:t>
            </a:r>
          </a:p>
        </p:txBody>
      </p:sp>
    </p:spTree>
    <p:extLst>
      <p:ext uri="{BB962C8B-B14F-4D97-AF65-F5344CB8AC3E}">
        <p14:creationId xmlns:p14="http://schemas.microsoft.com/office/powerpoint/2010/main" val="11518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75-3E98-184B-8DAB-3445606829BA}"/>
              </a:ext>
            </a:extLst>
          </p:cNvPr>
          <p:cNvSpPr>
            <a:spLocks noGrp="1"/>
          </p:cNvSpPr>
          <p:nvPr>
            <p:ph type="title"/>
          </p:nvPr>
        </p:nvSpPr>
        <p:spPr/>
        <p:txBody>
          <a:bodyPr>
            <a:normAutofit/>
          </a:bodyPr>
          <a:lstStyle/>
          <a:p>
            <a:pPr algn="ctr"/>
            <a:r>
              <a:rPr lang="en-GB" sz="5400" dirty="0">
                <a:latin typeface="Berlin Sans FB" panose="020E0602020502020306" pitchFamily="34" charset="0"/>
              </a:rPr>
              <a:t>Zakaj </a:t>
            </a:r>
            <a:r>
              <a:rPr lang="en-GB" sz="5400" dirty="0" err="1">
                <a:latin typeface="Berlin Sans FB" panose="020E0602020502020306" pitchFamily="34" charset="0"/>
              </a:rPr>
              <a:t>učiti</a:t>
            </a:r>
            <a:r>
              <a:rPr lang="en-GB" sz="5400" dirty="0">
                <a:latin typeface="Berlin Sans FB" panose="020E0602020502020306" pitchFamily="34" charset="0"/>
              </a:rPr>
              <a:t> </a:t>
            </a:r>
            <a:r>
              <a:rPr lang="en-GB" sz="5400" dirty="0" err="1">
                <a:latin typeface="Berlin Sans FB" panose="020E0602020502020306" pitchFamily="34" charset="0"/>
              </a:rPr>
              <a:t>socialne</a:t>
            </a:r>
            <a:r>
              <a:rPr lang="en-GB" sz="5400" dirty="0">
                <a:latin typeface="Berlin Sans FB" panose="020E0602020502020306" pitchFamily="34" charset="0"/>
              </a:rPr>
              <a:t> </a:t>
            </a:r>
            <a:r>
              <a:rPr lang="en-GB" sz="5400" dirty="0" err="1">
                <a:latin typeface="Berlin Sans FB" panose="020E0602020502020306" pitchFamily="34" charset="0"/>
              </a:rPr>
              <a:t>spretnosti</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ABBE6089-988A-F546-96CE-A836705D6CF2}"/>
              </a:ext>
            </a:extLst>
          </p:cNvPr>
          <p:cNvSpPr>
            <a:spLocks noGrp="1"/>
          </p:cNvSpPr>
          <p:nvPr>
            <p:ph idx="1"/>
          </p:nvPr>
        </p:nvSpPr>
        <p:spPr/>
        <p:txBody>
          <a:bodyPr>
            <a:normAutofit lnSpcReduction="10000"/>
          </a:bodyPr>
          <a:lstStyle/>
          <a:p>
            <a:pPr marL="0" indent="0">
              <a:buNone/>
            </a:pPr>
            <a:r>
              <a:rPr lang="en-GB" sz="3200" dirty="0">
                <a:effectLst/>
                <a:latin typeface="Berlin Sans FB" panose="020F0502020204030204" pitchFamily="34" charset="0"/>
                <a:ea typeface="Calibri" panose="020F0502020204030204" pitchFamily="34" charset="0"/>
                <a:cs typeface="Times New Roman" panose="02020603050405020304" pitchFamily="18" charset="0"/>
              </a:rPr>
              <a:t>‚‚</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Videči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otroci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opazujejo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posnemajo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družbeno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vedenje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drugih</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ljudi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čemer</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se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učijo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pretežno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prek</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vidnih</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znakov</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To je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znano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kot</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priložnostno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naključno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učenje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Če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te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priložnosti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otroku</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niso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voljo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lahko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razumevanje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razvoj</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družbeno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sprejemljivih</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oblik</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vedenja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postane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nepopolno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ali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nezadostno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a:t>
            </a:r>
          </a:p>
          <a:p>
            <a:pPr marL="0" indent="0">
              <a:buNone/>
            </a:pP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Primerne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socialne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spretnosti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so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ključnega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pomena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za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otrokove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vsakodnevne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interakcije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Le-</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te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otroku</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omogočajo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interakcijo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z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drugimi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sklepanje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prijateljstev</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kasneje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razvoj</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osebnih</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profesionalnih</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odnosov</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a:solidFill>
                  <a:srgbClr val="FF0000"/>
                </a:solidFill>
                <a:effectLst/>
                <a:latin typeface="Berlin Sans FB" panose="020F0502020204030204" pitchFamily="34" charset="0"/>
                <a:ea typeface="Calibri" panose="020F0502020204030204" pitchFamily="34" charset="0"/>
                <a:cs typeface="Times New Roman" panose="02020603050405020304" pitchFamily="18" charset="0"/>
              </a:rPr>
              <a:t>RNIB 2017</a:t>
            </a:r>
          </a:p>
          <a:p>
            <a:endParaRPr lang="en-US" sz="3200" dirty="0"/>
          </a:p>
        </p:txBody>
      </p:sp>
    </p:spTree>
    <p:extLst>
      <p:ext uri="{BB962C8B-B14F-4D97-AF65-F5344CB8AC3E}">
        <p14:creationId xmlns:p14="http://schemas.microsoft.com/office/powerpoint/2010/main" val="366610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A609-7EE2-A74F-93CE-05A9A11D93CE}"/>
              </a:ext>
            </a:extLst>
          </p:cNvPr>
          <p:cNvSpPr>
            <a:spLocks noGrp="1"/>
          </p:cNvSpPr>
          <p:nvPr>
            <p:ph type="title"/>
          </p:nvPr>
        </p:nvSpPr>
        <p:spPr/>
        <p:txBody>
          <a:bodyPr/>
          <a:lstStyle/>
          <a:p>
            <a:pPr algn="ctr"/>
            <a:r>
              <a:rPr lang="en-GB" dirty="0">
                <a:latin typeface="Berlin Sans FB" panose="020E0602020502020306" pitchFamily="34" charset="0"/>
              </a:rPr>
              <a:t>Kako </a:t>
            </a:r>
            <a:r>
              <a:rPr lang="en-GB" dirty="0" err="1">
                <a:latin typeface="Berlin Sans FB" panose="020E0602020502020306" pitchFamily="34" charset="0"/>
              </a:rPr>
              <a:t>lahko</a:t>
            </a:r>
            <a:r>
              <a:rPr lang="en-GB" dirty="0">
                <a:latin typeface="Berlin Sans FB" panose="020E0602020502020306" pitchFamily="34" charset="0"/>
              </a:rPr>
              <a:t> </a:t>
            </a:r>
            <a:r>
              <a:rPr lang="en-GB" dirty="0" err="1">
                <a:latin typeface="Berlin Sans FB" panose="020E0602020502020306" pitchFamily="34" charset="0"/>
              </a:rPr>
              <a:t>podp</a:t>
            </a:r>
            <a:r>
              <a:rPr lang="sl-SI" dirty="0" err="1">
                <a:latin typeface="Berlin Sans FB" panose="020E0602020502020306" pitchFamily="34" charset="0"/>
              </a:rPr>
              <a:t>remo</a:t>
            </a:r>
            <a:r>
              <a:rPr lang="en-GB" dirty="0">
                <a:latin typeface="Berlin Sans FB" panose="020E0602020502020306" pitchFamily="34" charset="0"/>
              </a:rPr>
              <a:t> </a:t>
            </a:r>
            <a:r>
              <a:rPr lang="en-GB" dirty="0" err="1">
                <a:latin typeface="Berlin Sans FB" panose="020E0602020502020306" pitchFamily="34" charset="0"/>
              </a:rPr>
              <a:t>razvoj</a:t>
            </a:r>
            <a:r>
              <a:rPr lang="en-GB" dirty="0">
                <a:latin typeface="Berlin Sans FB" panose="020E0602020502020306" pitchFamily="34" charset="0"/>
              </a:rPr>
              <a:t> </a:t>
            </a:r>
            <a:r>
              <a:rPr lang="en-GB" dirty="0" err="1">
                <a:latin typeface="Berlin Sans FB" panose="020E0602020502020306" pitchFamily="34" charset="0"/>
              </a:rPr>
              <a:t>socialnih</a:t>
            </a:r>
            <a:r>
              <a:rPr lang="en-GB" dirty="0">
                <a:latin typeface="Berlin Sans FB" panose="020E0602020502020306" pitchFamily="34" charset="0"/>
              </a:rPr>
              <a:t> </a:t>
            </a:r>
            <a:r>
              <a:rPr lang="sl-SI" dirty="0">
                <a:latin typeface="Berlin Sans FB" panose="020E0602020502020306" pitchFamily="34" charset="0"/>
              </a:rPr>
              <a:t>spretnosti</a:t>
            </a:r>
            <a:r>
              <a:rPr lang="en-GB" dirty="0">
                <a:latin typeface="Berlin Sans FB" panose="020E0602020502020306" pitchFamily="34" charset="0"/>
              </a:rPr>
              <a:t>?</a:t>
            </a:r>
            <a:endParaRPr lang="en-US"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7172" name="Picture 4" descr="Social Skills Programs - Arkansas Families First, LL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1" y="1825625"/>
            <a:ext cx="9106988" cy="43250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25494" y="6275015"/>
            <a:ext cx="3273525" cy="276999"/>
          </a:xfrm>
          <a:prstGeom prst="rect">
            <a:avLst/>
          </a:prstGeom>
        </p:spPr>
        <p:txBody>
          <a:bodyPr wrap="none">
            <a:spAutoFit/>
          </a:bodyPr>
          <a:lstStyle/>
          <a:p>
            <a:r>
              <a:rPr lang="en-GB" sz="1200" dirty="0"/>
              <a:t>https://arfamiliesfirst.com/social-skills-programs/</a:t>
            </a:r>
          </a:p>
        </p:txBody>
      </p:sp>
    </p:spTree>
    <p:extLst>
      <p:ext uri="{BB962C8B-B14F-4D97-AF65-F5344CB8AC3E}">
        <p14:creationId xmlns:p14="http://schemas.microsoft.com/office/powerpoint/2010/main" val="122681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949" y="365125"/>
            <a:ext cx="10948851" cy="2495641"/>
          </a:xfrm>
        </p:spPr>
        <p:txBody>
          <a:bodyPr>
            <a:noAutofit/>
          </a:bodyPr>
          <a:lstStyle/>
          <a:p>
            <a:pPr algn="ctr"/>
            <a:r>
              <a:rPr lang="en-GB" sz="5400" dirty="0">
                <a:solidFill>
                  <a:srgbClr val="FF0000"/>
                </a:solidFill>
                <a:latin typeface="Berlin Sans FB" panose="020E0602020502020306" pitchFamily="34" charset="0"/>
              </a:rPr>
              <a:t>S</a:t>
            </a:r>
            <a:r>
              <a:rPr lang="en-GB" sz="5400" dirty="0">
                <a:latin typeface="Berlin Sans FB" panose="020E0602020502020306" pitchFamily="34" charset="0"/>
              </a:rPr>
              <a:t>ocial </a:t>
            </a:r>
            <a:r>
              <a:rPr lang="en-GB" sz="5400" dirty="0">
                <a:solidFill>
                  <a:srgbClr val="FF0000"/>
                </a:solidFill>
                <a:latin typeface="Berlin Sans FB" panose="020E0602020502020306" pitchFamily="34" charset="0"/>
              </a:rPr>
              <a:t>S</a:t>
            </a:r>
            <a:r>
              <a:rPr lang="en-GB" sz="5400" dirty="0">
                <a:latin typeface="Berlin Sans FB" panose="020E0602020502020306" pitchFamily="34" charset="0"/>
              </a:rPr>
              <a:t>kills </a:t>
            </a:r>
            <a:r>
              <a:rPr lang="en-GB" sz="5400" dirty="0">
                <a:solidFill>
                  <a:srgbClr val="FF0000"/>
                </a:solidFill>
                <a:latin typeface="Berlin Sans FB" panose="020E0602020502020306" pitchFamily="34" charset="0"/>
              </a:rPr>
              <a:t>M</a:t>
            </a:r>
            <a:r>
              <a:rPr lang="en-GB" sz="5400" dirty="0">
                <a:latin typeface="Berlin Sans FB" panose="020E0602020502020306" pitchFamily="34" charset="0"/>
              </a:rPr>
              <a:t>ake </a:t>
            </a:r>
            <a:r>
              <a:rPr lang="en-GB" sz="5400" dirty="0">
                <a:solidFill>
                  <a:srgbClr val="FF0000"/>
                </a:solidFill>
                <a:latin typeface="Berlin Sans FB" panose="020E0602020502020306" pitchFamily="34" charset="0"/>
              </a:rPr>
              <a:t>I</a:t>
            </a:r>
            <a:r>
              <a:rPr lang="en-GB" sz="5400" dirty="0">
                <a:latin typeface="Berlin Sans FB" panose="020E0602020502020306" pitchFamily="34" charset="0"/>
              </a:rPr>
              <a:t>nclusive </a:t>
            </a:r>
            <a:r>
              <a:rPr lang="en-GB" sz="5400" dirty="0">
                <a:solidFill>
                  <a:srgbClr val="FF0000"/>
                </a:solidFill>
                <a:latin typeface="Berlin Sans FB" panose="020E0602020502020306" pitchFamily="34" charset="0"/>
              </a:rPr>
              <a:t>L</a:t>
            </a:r>
            <a:r>
              <a:rPr lang="en-GB" sz="5400" dirty="0">
                <a:latin typeface="Berlin Sans FB" panose="020E0602020502020306" pitchFamily="34" charset="0"/>
              </a:rPr>
              <a:t>ife </a:t>
            </a:r>
            <a:r>
              <a:rPr lang="en-GB" sz="5400" dirty="0">
                <a:solidFill>
                  <a:srgbClr val="FF0000"/>
                </a:solidFill>
                <a:latin typeface="Berlin Sans FB" panose="020E0602020502020306" pitchFamily="34" charset="0"/>
              </a:rPr>
              <a:t>E</a:t>
            </a:r>
            <a:r>
              <a:rPr lang="en-GB" sz="5400" dirty="0">
                <a:latin typeface="Berlin Sans FB" panose="020E0602020502020306" pitchFamily="34" charset="0"/>
              </a:rPr>
              <a:t>asier</a:t>
            </a:r>
            <a:br>
              <a:rPr lang="nl-NL" sz="5400" dirty="0">
                <a:solidFill>
                  <a:srgbClr val="FF0000"/>
                </a:solidFill>
                <a:latin typeface="Berlin Sans FB" panose="020E0602020502020306" pitchFamily="34" charset="0"/>
              </a:rPr>
            </a:br>
            <a:r>
              <a:rPr lang="nl-NL" sz="5400" dirty="0">
                <a:solidFill>
                  <a:srgbClr val="FF0000"/>
                </a:solidFill>
                <a:latin typeface="Berlin Sans FB" panose="020E0602020502020306" pitchFamily="34" charset="0"/>
              </a:rPr>
              <a:t> 5 </a:t>
            </a:r>
            <a:r>
              <a:rPr lang="sl-SI" sz="5400" dirty="0">
                <a:solidFill>
                  <a:srgbClr val="FF0000"/>
                </a:solidFill>
                <a:latin typeface="Berlin Sans FB" panose="020E0602020502020306" pitchFamily="34" charset="0"/>
              </a:rPr>
              <a:t>tema</a:t>
            </a:r>
            <a:endParaRPr lang="nl-NL" sz="5400" dirty="0">
              <a:solidFill>
                <a:srgbClr val="FF0000"/>
              </a:solidFill>
              <a:latin typeface="Berlin Sans FB" panose="020E0602020502020306" pitchFamily="34" charset="0"/>
            </a:endParaRPr>
          </a:p>
        </p:txBody>
      </p:sp>
      <p:sp>
        <p:nvSpPr>
          <p:cNvPr id="3" name="Tijdelijke aanduiding voor inhoud 2"/>
          <p:cNvSpPr>
            <a:spLocks noGrp="1"/>
          </p:cNvSpPr>
          <p:nvPr>
            <p:ph idx="1"/>
          </p:nvPr>
        </p:nvSpPr>
        <p:spPr>
          <a:xfrm>
            <a:off x="838200" y="1828799"/>
            <a:ext cx="11140440" cy="4650377"/>
          </a:xfrm>
        </p:spPr>
        <p:txBody>
          <a:bodyPr>
            <a:normAutofit fontScale="92500" lnSpcReduction="10000"/>
          </a:bodyPr>
          <a:lstStyle/>
          <a:p>
            <a:pPr marL="0" indent="0">
              <a:buNone/>
            </a:pPr>
            <a:endParaRPr lang="nl-NL" dirty="0"/>
          </a:p>
          <a:p>
            <a:pPr marL="514350" indent="-514350">
              <a:buFont typeface="+mj-lt"/>
              <a:buAutoNum type="arabicPeriod"/>
            </a:pPr>
            <a:r>
              <a:rPr lang="sl-SI" sz="2600" b="1" dirty="0">
                <a:latin typeface="Berlin Sans FB" panose="020E0602020502020306" pitchFamily="34" charset="0"/>
              </a:rPr>
              <a:t>Kdo sem</a:t>
            </a:r>
            <a:r>
              <a:rPr lang="en-GB" sz="2600" b="1" dirty="0">
                <a:latin typeface="Berlin Sans FB" panose="020E0602020502020306" pitchFamily="34" charset="0"/>
              </a:rPr>
              <a:t>? </a:t>
            </a:r>
            <a:br>
              <a:rPr lang="en-GB" sz="2600" b="1" dirty="0">
                <a:latin typeface="Berlin Sans FB" panose="020E0602020502020306" pitchFamily="34" charset="0"/>
              </a:rPr>
            </a:br>
            <a:r>
              <a:rPr lang="it-IT" sz="2600" dirty="0">
                <a:latin typeface="Berlin Sans FB" panose="020E0602020502020306" pitchFamily="34" charset="0"/>
              </a:rPr>
              <a:t>Moje </a:t>
            </a:r>
            <a:r>
              <a:rPr lang="it-IT" sz="2600" dirty="0" err="1">
                <a:latin typeface="Berlin Sans FB" panose="020E0602020502020306" pitchFamily="34" charset="0"/>
              </a:rPr>
              <a:t>prednosti</a:t>
            </a:r>
            <a:r>
              <a:rPr lang="it-IT" sz="2600" dirty="0">
                <a:latin typeface="Berlin Sans FB" panose="020E0602020502020306" pitchFamily="34" charset="0"/>
              </a:rPr>
              <a:t> in </a:t>
            </a:r>
            <a:r>
              <a:rPr lang="it-IT" sz="2600" dirty="0" err="1">
                <a:latin typeface="Berlin Sans FB" panose="020E0602020502020306" pitchFamily="34" charset="0"/>
              </a:rPr>
              <a:t>izzivi</a:t>
            </a:r>
            <a:r>
              <a:rPr lang="it-IT" sz="2600" dirty="0">
                <a:latin typeface="Berlin Sans FB" panose="020E0602020502020306" pitchFamily="34" charset="0"/>
              </a:rPr>
              <a:t>, </a:t>
            </a:r>
            <a:r>
              <a:rPr lang="it-IT" sz="2600" dirty="0" err="1">
                <a:latin typeface="Berlin Sans FB" panose="020E0602020502020306" pitchFamily="34" charset="0"/>
              </a:rPr>
              <a:t>drža</a:t>
            </a:r>
            <a:r>
              <a:rPr lang="it-IT" sz="2600" dirty="0">
                <a:latin typeface="Berlin Sans FB" panose="020E0602020502020306" pitchFamily="34" charset="0"/>
              </a:rPr>
              <a:t> </a:t>
            </a:r>
            <a:r>
              <a:rPr lang="it-IT" sz="2600" dirty="0" err="1">
                <a:latin typeface="Berlin Sans FB" panose="020E0602020502020306" pitchFamily="34" charset="0"/>
              </a:rPr>
              <a:t>telesa</a:t>
            </a:r>
            <a:r>
              <a:rPr lang="it-IT" sz="2600" dirty="0">
                <a:latin typeface="Berlin Sans FB" panose="020E0602020502020306" pitchFamily="34" charset="0"/>
              </a:rPr>
              <a:t>, </a:t>
            </a:r>
            <a:r>
              <a:rPr lang="it-IT" sz="2600" dirty="0" err="1">
                <a:latin typeface="Berlin Sans FB" panose="020E0602020502020306" pitchFamily="34" charset="0"/>
              </a:rPr>
              <a:t>manire</a:t>
            </a:r>
            <a:r>
              <a:rPr lang="it-IT" sz="2600" dirty="0">
                <a:latin typeface="Berlin Sans FB" panose="020E0602020502020306" pitchFamily="34" charset="0"/>
              </a:rPr>
              <a:t>, </a:t>
            </a:r>
            <a:r>
              <a:rPr lang="it-IT" sz="2600" dirty="0" err="1">
                <a:latin typeface="Berlin Sans FB" panose="020E0602020502020306" pitchFamily="34" charset="0"/>
              </a:rPr>
              <a:t>samozavest</a:t>
            </a:r>
            <a:r>
              <a:rPr lang="it-IT" sz="2600" dirty="0">
                <a:latin typeface="Berlin Sans FB" panose="020E0602020502020306" pitchFamily="34" charset="0"/>
              </a:rPr>
              <a:t> in talenti</a:t>
            </a:r>
            <a:endParaRPr lang="sl-SI" sz="2600" dirty="0">
              <a:latin typeface="Berlin Sans FB" panose="020E0602020502020306" pitchFamily="34" charset="0"/>
            </a:endParaRPr>
          </a:p>
          <a:p>
            <a:pPr marL="514350" indent="-514350">
              <a:buFont typeface="+mj-lt"/>
              <a:buAutoNum type="arabicPeriod"/>
            </a:pPr>
            <a:r>
              <a:rPr lang="sl-SI" sz="2600" b="1" dirty="0">
                <a:latin typeface="Berlin Sans FB" panose="020E0602020502020306" pitchFamily="34" charset="0"/>
              </a:rPr>
              <a:t>Čuječnost</a:t>
            </a:r>
            <a:br>
              <a:rPr lang="en-GB" sz="2600" b="1" dirty="0">
                <a:latin typeface="Berlin Sans FB" panose="020E0602020502020306" pitchFamily="34" charset="0"/>
              </a:rPr>
            </a:br>
            <a:r>
              <a:rPr lang="en-GB" sz="2600" dirty="0">
                <a:latin typeface="Berlin Sans FB" panose="020E0602020502020306" pitchFamily="34" charset="0"/>
              </a:rPr>
              <a:t>Kako </a:t>
            </a:r>
            <a:r>
              <a:rPr lang="sl-SI" sz="2600" dirty="0">
                <a:latin typeface="Berlin Sans FB" panose="020E0602020502020306" pitchFamily="34" charset="0"/>
              </a:rPr>
              <a:t>razumeti in </a:t>
            </a:r>
            <a:r>
              <a:rPr lang="en-GB" sz="2600" dirty="0" err="1">
                <a:latin typeface="Berlin Sans FB" panose="020E0602020502020306" pitchFamily="34" charset="0"/>
              </a:rPr>
              <a:t>obvlad</a:t>
            </a:r>
            <a:r>
              <a:rPr lang="sl-SI" sz="2600" dirty="0" err="1">
                <a:latin typeface="Berlin Sans FB" panose="020E0602020502020306" pitchFamily="34" charset="0"/>
              </a:rPr>
              <a:t>ovati</a:t>
            </a:r>
            <a:r>
              <a:rPr lang="sl-SI" sz="2600" dirty="0">
                <a:latin typeface="Berlin Sans FB" panose="020E0602020502020306" pitchFamily="34" charset="0"/>
              </a:rPr>
              <a:t> </a:t>
            </a:r>
            <a:r>
              <a:rPr lang="en-GB" sz="2600" dirty="0" err="1">
                <a:latin typeface="Berlin Sans FB" panose="020E0602020502020306" pitchFamily="34" charset="0"/>
              </a:rPr>
              <a:t>svoja</a:t>
            </a:r>
            <a:r>
              <a:rPr lang="en-GB" sz="2600" dirty="0">
                <a:latin typeface="Berlin Sans FB" panose="020E0602020502020306" pitchFamily="34" charset="0"/>
              </a:rPr>
              <a:t> </a:t>
            </a:r>
            <a:r>
              <a:rPr lang="en-GB" sz="2600" dirty="0" err="1">
                <a:latin typeface="Berlin Sans FB" panose="020E0602020502020306" pitchFamily="34" charset="0"/>
              </a:rPr>
              <a:t>čustva</a:t>
            </a:r>
            <a:endParaRPr lang="sl-SI" sz="2600" dirty="0">
              <a:latin typeface="Berlin Sans FB" panose="020E0602020502020306" pitchFamily="34" charset="0"/>
            </a:endParaRPr>
          </a:p>
          <a:p>
            <a:pPr marL="514350" indent="-514350">
              <a:buFont typeface="+mj-lt"/>
              <a:buAutoNum type="arabicPeriod"/>
            </a:pPr>
            <a:r>
              <a:rPr lang="sl-SI" sz="2600" b="1" dirty="0" err="1">
                <a:latin typeface="Berlin Sans FB" panose="020E0602020502020306" pitchFamily="34" charset="0"/>
              </a:rPr>
              <a:t>Opolnomočenje</a:t>
            </a:r>
            <a:br>
              <a:rPr lang="en-GB" sz="2600" b="1" dirty="0">
                <a:latin typeface="Berlin Sans FB" panose="020E0602020502020306" pitchFamily="34" charset="0"/>
              </a:rPr>
            </a:br>
            <a:r>
              <a:rPr lang="en-GB" sz="2600" dirty="0">
                <a:latin typeface="Berlin Sans FB" panose="020E0602020502020306" pitchFamily="34" charset="0"/>
              </a:rPr>
              <a:t>Pro</a:t>
            </a:r>
            <a:r>
              <a:rPr lang="sl-SI" sz="2600" dirty="0">
                <a:latin typeface="Berlin Sans FB" panose="020E0602020502020306" pitchFamily="34" charset="0"/>
              </a:rPr>
              <a:t>siti</a:t>
            </a:r>
            <a:r>
              <a:rPr lang="en-GB" sz="2600" dirty="0">
                <a:latin typeface="Berlin Sans FB" panose="020E0602020502020306" pitchFamily="34" charset="0"/>
              </a:rPr>
              <a:t> za </a:t>
            </a:r>
            <a:r>
              <a:rPr lang="en-GB" sz="2600" dirty="0" err="1">
                <a:latin typeface="Berlin Sans FB" panose="020E0602020502020306" pitchFamily="34" charset="0"/>
              </a:rPr>
              <a:t>pomoč</a:t>
            </a:r>
            <a:r>
              <a:rPr lang="en-GB" sz="2600" dirty="0">
                <a:latin typeface="Berlin Sans FB" panose="020E0602020502020306" pitchFamily="34" charset="0"/>
              </a:rPr>
              <a:t>, </a:t>
            </a:r>
            <a:r>
              <a:rPr lang="en-GB" sz="2600" dirty="0" err="1">
                <a:latin typeface="Berlin Sans FB" panose="020E0602020502020306" pitchFamily="34" charset="0"/>
              </a:rPr>
              <a:t>zavedanje</a:t>
            </a:r>
            <a:r>
              <a:rPr lang="en-GB" sz="2600" dirty="0">
                <a:latin typeface="Berlin Sans FB" panose="020E0602020502020306" pitchFamily="34" charset="0"/>
              </a:rPr>
              <a:t> </a:t>
            </a:r>
            <a:r>
              <a:rPr lang="sl-SI" sz="2600" dirty="0">
                <a:latin typeface="Berlin Sans FB" panose="020E0602020502020306" pitchFamily="34" charset="0"/>
              </a:rPr>
              <a:t>o </a:t>
            </a:r>
            <a:r>
              <a:rPr lang="en-GB" sz="2600" dirty="0" err="1">
                <a:latin typeface="Berlin Sans FB" panose="020E0602020502020306" pitchFamily="34" charset="0"/>
              </a:rPr>
              <a:t>socialnih</a:t>
            </a:r>
            <a:r>
              <a:rPr lang="en-GB" sz="2600" dirty="0">
                <a:latin typeface="Berlin Sans FB" panose="020E0602020502020306" pitchFamily="34" charset="0"/>
              </a:rPr>
              <a:t> </a:t>
            </a:r>
            <a:r>
              <a:rPr lang="sl-SI" sz="2600" dirty="0">
                <a:latin typeface="Berlin Sans FB" panose="020E0602020502020306" pitchFamily="34" charset="0"/>
              </a:rPr>
              <a:t>spretnosti</a:t>
            </a:r>
            <a:r>
              <a:rPr lang="en-GB" sz="2600" dirty="0">
                <a:latin typeface="Berlin Sans FB" panose="020E0602020502020306" pitchFamily="34" charset="0"/>
              </a:rPr>
              <a:t>, </a:t>
            </a:r>
            <a:r>
              <a:rPr lang="en-GB" sz="2600" dirty="0" err="1">
                <a:latin typeface="Berlin Sans FB" panose="020E0602020502020306" pitchFamily="34" charset="0"/>
              </a:rPr>
              <a:t>izstopanje</a:t>
            </a:r>
            <a:r>
              <a:rPr lang="en-GB" sz="2600" dirty="0">
                <a:latin typeface="Berlin Sans FB" panose="020E0602020502020306" pitchFamily="34" charset="0"/>
              </a:rPr>
              <a:t> </a:t>
            </a:r>
            <a:r>
              <a:rPr lang="en-GB" sz="2600" dirty="0" err="1">
                <a:latin typeface="Berlin Sans FB" panose="020E0602020502020306" pitchFamily="34" charset="0"/>
              </a:rPr>
              <a:t>iz</a:t>
            </a:r>
            <a:r>
              <a:rPr lang="sl-SI" sz="2600" dirty="0">
                <a:latin typeface="Berlin Sans FB" panose="020E0602020502020306" pitchFamily="34" charset="0"/>
              </a:rPr>
              <a:t> lastne</a:t>
            </a:r>
            <a:r>
              <a:rPr lang="en-GB" sz="2600" dirty="0">
                <a:latin typeface="Berlin Sans FB" panose="020E0602020502020306" pitchFamily="34" charset="0"/>
              </a:rPr>
              <a:t> cone </a:t>
            </a:r>
            <a:r>
              <a:rPr lang="en-GB" sz="2600" dirty="0" err="1">
                <a:latin typeface="Berlin Sans FB" panose="020E0602020502020306" pitchFamily="34" charset="0"/>
              </a:rPr>
              <a:t>udobja</a:t>
            </a:r>
            <a:endParaRPr lang="sl-SI" sz="2600" dirty="0">
              <a:latin typeface="Berlin Sans FB" panose="020E0602020502020306" pitchFamily="34" charset="0"/>
            </a:endParaRPr>
          </a:p>
          <a:p>
            <a:pPr marL="514350" indent="-514350">
              <a:buFont typeface="+mj-lt"/>
              <a:buAutoNum type="arabicPeriod"/>
            </a:pPr>
            <a:r>
              <a:rPr lang="sl-SI" sz="2600" b="1" dirty="0">
                <a:latin typeface="Berlin Sans FB" panose="020E0602020502020306" pitchFamily="34" charset="0"/>
              </a:rPr>
              <a:t>Kako se sporazumevam</a:t>
            </a:r>
            <a:r>
              <a:rPr lang="en-GB" sz="2600" b="1" dirty="0">
                <a:latin typeface="Berlin Sans FB" panose="020E0602020502020306" pitchFamily="34" charset="0"/>
              </a:rPr>
              <a:t>?</a:t>
            </a:r>
            <a:br>
              <a:rPr lang="en-GB" sz="2600" b="1" dirty="0">
                <a:latin typeface="Berlin Sans FB" panose="020E0602020502020306" pitchFamily="34" charset="0"/>
              </a:rPr>
            </a:br>
            <a:r>
              <a:rPr lang="en-GB" sz="2600" dirty="0" err="1">
                <a:latin typeface="Berlin Sans FB" panose="020E0602020502020306" pitchFamily="34" charset="0"/>
              </a:rPr>
              <a:t>Poslušanje</a:t>
            </a:r>
            <a:r>
              <a:rPr lang="en-GB" sz="2600" dirty="0">
                <a:latin typeface="Berlin Sans FB" panose="020E0602020502020306" pitchFamily="34" charset="0"/>
              </a:rPr>
              <a:t>, </a:t>
            </a:r>
            <a:r>
              <a:rPr lang="en-GB" sz="2600" dirty="0" err="1">
                <a:latin typeface="Berlin Sans FB" panose="020E0602020502020306" pitchFamily="34" charset="0"/>
              </a:rPr>
              <a:t>asertivnost</a:t>
            </a:r>
            <a:r>
              <a:rPr lang="en-GB" sz="2600" dirty="0">
                <a:latin typeface="Berlin Sans FB" panose="020E0602020502020306" pitchFamily="34" charset="0"/>
              </a:rPr>
              <a:t>, </a:t>
            </a:r>
            <a:r>
              <a:rPr lang="en-GB" sz="2600" dirty="0" err="1">
                <a:latin typeface="Berlin Sans FB" panose="020E0602020502020306" pitchFamily="34" charset="0"/>
              </a:rPr>
              <a:t>aktiven</a:t>
            </a:r>
            <a:r>
              <a:rPr lang="en-GB" sz="2600" dirty="0">
                <a:latin typeface="Berlin Sans FB" panose="020E0602020502020306" pitchFamily="34" charset="0"/>
              </a:rPr>
              <a:t> </a:t>
            </a:r>
            <a:r>
              <a:rPr lang="en-GB" sz="2600" dirty="0" err="1">
                <a:latin typeface="Berlin Sans FB" panose="020E0602020502020306" pitchFamily="34" charset="0"/>
              </a:rPr>
              <a:t>pogovor</a:t>
            </a:r>
            <a:r>
              <a:rPr lang="en-GB" sz="2600" dirty="0">
                <a:latin typeface="Berlin Sans FB" panose="020E0602020502020306" pitchFamily="34" charset="0"/>
              </a:rPr>
              <a:t>, </a:t>
            </a:r>
            <a:r>
              <a:rPr lang="en-GB" sz="2600" dirty="0" err="1">
                <a:latin typeface="Berlin Sans FB" panose="020E0602020502020306" pitchFamily="34" charset="0"/>
              </a:rPr>
              <a:t>osebni</a:t>
            </a:r>
            <a:r>
              <a:rPr lang="en-GB" sz="2600" dirty="0">
                <a:latin typeface="Berlin Sans FB" panose="020E0602020502020306" pitchFamily="34" charset="0"/>
              </a:rPr>
              <a:t> </a:t>
            </a:r>
            <a:r>
              <a:rPr lang="en-GB" sz="2600" dirty="0" err="1">
                <a:latin typeface="Berlin Sans FB" panose="020E0602020502020306" pitchFamily="34" charset="0"/>
              </a:rPr>
              <a:t>prostor</a:t>
            </a:r>
            <a:r>
              <a:rPr lang="en-GB" sz="2600" dirty="0">
                <a:latin typeface="Berlin Sans FB" panose="020E0602020502020306" pitchFamily="34" charset="0"/>
              </a:rPr>
              <a:t>, </a:t>
            </a:r>
            <a:r>
              <a:rPr lang="en-GB" sz="2600" dirty="0" err="1">
                <a:latin typeface="Berlin Sans FB" panose="020E0602020502020306" pitchFamily="34" charset="0"/>
              </a:rPr>
              <a:t>zvočni</a:t>
            </a:r>
            <a:r>
              <a:rPr lang="en-GB" sz="2600" dirty="0">
                <a:latin typeface="Berlin Sans FB" panose="020E0602020502020306" pitchFamily="34" charset="0"/>
              </a:rPr>
              <a:t> </a:t>
            </a:r>
            <a:r>
              <a:rPr lang="en-GB" sz="2600" dirty="0" err="1">
                <a:latin typeface="Berlin Sans FB" panose="020E0602020502020306" pitchFamily="34" charset="0"/>
              </a:rPr>
              <a:t>opis</a:t>
            </a:r>
            <a:endParaRPr lang="sl-SI" sz="2600" dirty="0">
              <a:latin typeface="Berlin Sans FB" panose="020E0602020502020306" pitchFamily="34" charset="0"/>
            </a:endParaRPr>
          </a:p>
          <a:p>
            <a:pPr marL="514350" indent="-514350">
              <a:buFont typeface="+mj-lt"/>
              <a:buAutoNum type="arabicPeriod"/>
            </a:pPr>
            <a:r>
              <a:rPr lang="sl-SI" sz="2600" b="1" dirty="0">
                <a:latin typeface="Berlin Sans FB" panose="020E0602020502020306" pitchFamily="34" charset="0"/>
              </a:rPr>
              <a:t>Moja socialna mreža in aktivnosti</a:t>
            </a:r>
          </a:p>
          <a:p>
            <a:pPr marL="0" indent="0">
              <a:buNone/>
            </a:pPr>
            <a:r>
              <a:rPr lang="sl-SI" sz="2600" dirty="0">
                <a:latin typeface="Berlin Sans FB" panose="020E0602020502020306" pitchFamily="34" charset="0"/>
              </a:rPr>
              <a:t>       Sklepanje</a:t>
            </a:r>
            <a:r>
              <a:rPr lang="en-GB" sz="2600" dirty="0">
                <a:latin typeface="Berlin Sans FB" panose="020E0602020502020306" pitchFamily="34" charset="0"/>
              </a:rPr>
              <a:t> </a:t>
            </a:r>
            <a:r>
              <a:rPr lang="en-GB" sz="2600" dirty="0" err="1">
                <a:latin typeface="Berlin Sans FB" panose="020E0602020502020306" pitchFamily="34" charset="0"/>
              </a:rPr>
              <a:t>prijateljstev</a:t>
            </a:r>
            <a:r>
              <a:rPr lang="en-GB" sz="2600" dirty="0">
                <a:latin typeface="Berlin Sans FB" panose="020E0602020502020306" pitchFamily="34" charset="0"/>
              </a:rPr>
              <a:t>, </a:t>
            </a:r>
            <a:r>
              <a:rPr lang="en-GB" sz="2600" dirty="0" err="1">
                <a:latin typeface="Berlin Sans FB" panose="020E0602020502020306" pitchFamily="34" charset="0"/>
              </a:rPr>
              <a:t>socialni</a:t>
            </a:r>
            <a:r>
              <a:rPr lang="en-GB" sz="2600" dirty="0">
                <a:latin typeface="Berlin Sans FB" panose="020E0602020502020306" pitchFamily="34" charset="0"/>
              </a:rPr>
              <a:t> </a:t>
            </a:r>
            <a:r>
              <a:rPr lang="en-GB" sz="2600" dirty="0" err="1">
                <a:latin typeface="Berlin Sans FB" panose="020E0602020502020306" pitchFamily="34" charset="0"/>
              </a:rPr>
              <a:t>stiki</a:t>
            </a:r>
            <a:r>
              <a:rPr lang="en-GB" sz="2600" dirty="0">
                <a:latin typeface="Berlin Sans FB" panose="020E0602020502020306" pitchFamily="34" charset="0"/>
              </a:rPr>
              <a:t> v </a:t>
            </a:r>
            <a:r>
              <a:rPr lang="en-GB" sz="2600" dirty="0" err="1">
                <a:latin typeface="Berlin Sans FB" panose="020E0602020502020306" pitchFamily="34" charset="0"/>
              </a:rPr>
              <a:t>šoli</a:t>
            </a:r>
            <a:r>
              <a:rPr lang="en-GB" sz="2600" dirty="0">
                <a:latin typeface="Berlin Sans FB" panose="020E0602020502020306" pitchFamily="34" charset="0"/>
              </a:rPr>
              <a:t> in </a:t>
            </a:r>
            <a:r>
              <a:rPr lang="en-GB" sz="2600" dirty="0" err="1">
                <a:latin typeface="Berlin Sans FB" panose="020E0602020502020306" pitchFamily="34" charset="0"/>
              </a:rPr>
              <a:t>doma</a:t>
            </a:r>
            <a:r>
              <a:rPr lang="en-GB" sz="2600" dirty="0">
                <a:latin typeface="Berlin Sans FB" panose="020E0602020502020306" pitchFamily="34" charset="0"/>
              </a:rPr>
              <a:t>, </a:t>
            </a:r>
            <a:r>
              <a:rPr lang="en-GB" sz="2600" dirty="0" err="1">
                <a:latin typeface="Berlin Sans FB" panose="020E0602020502020306" pitchFamily="34" charset="0"/>
              </a:rPr>
              <a:t>prostočasne</a:t>
            </a:r>
            <a:r>
              <a:rPr lang="en-GB" sz="2600" dirty="0">
                <a:latin typeface="Berlin Sans FB" panose="020E0602020502020306" pitchFamily="34" charset="0"/>
              </a:rPr>
              <a:t> </a:t>
            </a:r>
            <a:r>
              <a:rPr lang="sl-SI" sz="2600" dirty="0">
                <a:latin typeface="Berlin Sans FB" panose="020E0602020502020306" pitchFamily="34" charset="0"/>
              </a:rPr>
              <a:t>aktivnost</a:t>
            </a:r>
            <a:r>
              <a:rPr lang="en-GB" sz="2600" dirty="0" err="1">
                <a:latin typeface="Berlin Sans FB" panose="020E0602020502020306" pitchFamily="34" charset="0"/>
              </a:rPr>
              <a:t>i</a:t>
            </a:r>
            <a:r>
              <a:rPr lang="en-GB" sz="2600" dirty="0">
                <a:latin typeface="Berlin Sans FB" panose="020E0602020502020306" pitchFamily="34" charset="0"/>
              </a:rPr>
              <a:t>, </a:t>
            </a:r>
            <a:r>
              <a:rPr lang="sl-SI" sz="2600" dirty="0">
                <a:latin typeface="Berlin Sans FB" panose="020E0602020502020306" pitchFamily="34" charset="0"/>
              </a:rPr>
              <a:t>profesionalna orientacija</a:t>
            </a:r>
            <a:endParaRPr lang="nl-NL" dirty="0"/>
          </a:p>
          <a:p>
            <a:pPr lvl="0"/>
            <a:endParaRPr lang="nl-NL" dirty="0"/>
          </a:p>
        </p:txBody>
      </p:sp>
    </p:spTree>
    <p:extLst>
      <p:ext uri="{BB962C8B-B14F-4D97-AF65-F5344CB8AC3E}">
        <p14:creationId xmlns:p14="http://schemas.microsoft.com/office/powerpoint/2010/main" val="65240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Berlin Sans FB" panose="020E0602020502020306" pitchFamily="34" charset="0"/>
              </a:rPr>
              <a:t>T</a:t>
            </a:r>
            <a:r>
              <a:rPr lang="sl-SI" sz="6000" dirty="0" err="1">
                <a:latin typeface="Berlin Sans FB" panose="020E0602020502020306" pitchFamily="34" charset="0"/>
              </a:rPr>
              <a:t>ema</a:t>
            </a:r>
            <a:r>
              <a:rPr lang="en-GB" sz="6000" dirty="0">
                <a:latin typeface="Berlin Sans FB" panose="020E0602020502020306" pitchFamily="34" charset="0"/>
              </a:rPr>
              <a:t> 1: </a:t>
            </a:r>
            <a:r>
              <a:rPr lang="sl-SI" sz="6000" dirty="0">
                <a:latin typeface="Berlin Sans FB" panose="020E0602020502020306" pitchFamily="34" charset="0"/>
              </a:rPr>
              <a:t>Kdo sem</a:t>
            </a:r>
            <a:r>
              <a:rPr lang="en-GB" sz="6000" dirty="0">
                <a:latin typeface="Berlin Sans FB" panose="020E0602020502020306" pitchFamily="34" charset="0"/>
              </a:rPr>
              <a:t>?</a:t>
            </a:r>
          </a:p>
        </p:txBody>
      </p:sp>
      <p:sp>
        <p:nvSpPr>
          <p:cNvPr id="3" name="Content Placeholder 2"/>
          <p:cNvSpPr>
            <a:spLocks noGrp="1"/>
          </p:cNvSpPr>
          <p:nvPr>
            <p:ph idx="1"/>
          </p:nvPr>
        </p:nvSpPr>
        <p:spPr/>
        <p:txBody>
          <a:bodyPr/>
          <a:lstStyle/>
          <a:p>
            <a:pPr marL="0" indent="0">
              <a:buNone/>
            </a:pPr>
            <a:endParaRPr lang="en-GB" dirty="0"/>
          </a:p>
        </p:txBody>
      </p:sp>
      <p:pic>
        <p:nvPicPr>
          <p:cNvPr id="2050" name="Picture 2" descr="Who am I? What is my brand personality? - creative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037" y="1653441"/>
            <a:ext cx="7137043" cy="4558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5200" y="6274331"/>
            <a:ext cx="6096000" cy="276999"/>
          </a:xfrm>
          <a:prstGeom prst="rect">
            <a:avLst/>
          </a:prstGeom>
        </p:spPr>
        <p:txBody>
          <a:bodyPr>
            <a:spAutoFit/>
          </a:bodyPr>
          <a:lstStyle/>
          <a:p>
            <a:r>
              <a:rPr lang="en-GB" sz="1200" dirty="0"/>
              <a:t>https://www.creativeworld.co.uk/wp-content/uploads/2018/10/shutterstock_198152975.jpg</a:t>
            </a:r>
          </a:p>
        </p:txBody>
      </p:sp>
    </p:spTree>
    <p:extLst>
      <p:ext uri="{BB962C8B-B14F-4D97-AF65-F5344CB8AC3E}">
        <p14:creationId xmlns:p14="http://schemas.microsoft.com/office/powerpoint/2010/main" val="386380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657"/>
            <a:ext cx="10515600" cy="1531031"/>
          </a:xfrm>
        </p:spPr>
        <p:txBody>
          <a:bodyPr>
            <a:noAutofit/>
          </a:bodyPr>
          <a:lstStyle/>
          <a:p>
            <a:pPr algn="ctr"/>
            <a:r>
              <a:rPr lang="en-GB" sz="5400" dirty="0" err="1">
                <a:latin typeface="Berlin Sans FB" panose="020E0602020502020306" pitchFamily="34" charset="0"/>
              </a:rPr>
              <a:t>Razvijanje</a:t>
            </a:r>
            <a:r>
              <a:rPr lang="en-GB" sz="5400" dirty="0">
                <a:latin typeface="Berlin Sans FB" panose="020E0602020502020306" pitchFamily="34" charset="0"/>
              </a:rPr>
              <a:t> </a:t>
            </a:r>
            <a:r>
              <a:rPr lang="en-GB" sz="5400" dirty="0" err="1">
                <a:latin typeface="Berlin Sans FB" panose="020E0602020502020306" pitchFamily="34" charset="0"/>
              </a:rPr>
              <a:t>empatije</a:t>
            </a:r>
            <a:r>
              <a:rPr lang="en-GB" sz="5400" dirty="0">
                <a:latin typeface="Berlin Sans FB" panose="020E0602020502020306" pitchFamily="34" charset="0"/>
              </a:rPr>
              <a:t> in </a:t>
            </a:r>
            <a:r>
              <a:rPr lang="en-GB" sz="5400" dirty="0" err="1">
                <a:latin typeface="Berlin Sans FB" panose="020E0602020502020306" pitchFamily="34" charset="0"/>
              </a:rPr>
              <a:t>prepoznavanje</a:t>
            </a:r>
            <a:r>
              <a:rPr lang="en-GB" sz="5400" dirty="0">
                <a:latin typeface="Berlin Sans FB" panose="020E0602020502020306" pitchFamily="34" charset="0"/>
              </a:rPr>
              <a:t> </a:t>
            </a:r>
            <a:r>
              <a:rPr lang="en-GB" sz="5400" dirty="0" err="1">
                <a:latin typeface="Berlin Sans FB" panose="020E0602020502020306" pitchFamily="34" charset="0"/>
              </a:rPr>
              <a:t>čustev</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1870" y="1864813"/>
            <a:ext cx="4731930" cy="4731930"/>
          </a:xfrm>
        </p:spPr>
      </p:pic>
      <p:sp>
        <p:nvSpPr>
          <p:cNvPr id="5" name="Rectangle 4"/>
          <p:cNvSpPr/>
          <p:nvPr/>
        </p:nvSpPr>
        <p:spPr>
          <a:xfrm>
            <a:off x="287383" y="1690688"/>
            <a:ext cx="6426926" cy="4893647"/>
          </a:xfrm>
          <a:prstGeom prst="rect">
            <a:avLst/>
          </a:prstGeom>
        </p:spPr>
        <p:txBody>
          <a:bodyPr wrap="square">
            <a:spAutoFit/>
          </a:bodyPr>
          <a:lstStyle/>
          <a:p>
            <a:r>
              <a:rPr lang="en-GB" sz="2400" dirty="0" err="1">
                <a:latin typeface="Berlin Sans FB" panose="020E0602020502020306" pitchFamily="34" charset="0"/>
              </a:rPr>
              <a:t>Razvijanje</a:t>
            </a:r>
            <a:r>
              <a:rPr lang="en-GB" sz="2400" dirty="0">
                <a:latin typeface="Berlin Sans FB" panose="020E0602020502020306" pitchFamily="34" charset="0"/>
              </a:rPr>
              <a:t> </a:t>
            </a:r>
            <a:r>
              <a:rPr lang="en-GB" sz="2400" dirty="0" err="1">
                <a:latin typeface="Berlin Sans FB" panose="020E0602020502020306" pitchFamily="34" charset="0"/>
              </a:rPr>
              <a:t>sposobnosti</a:t>
            </a:r>
            <a:r>
              <a:rPr lang="en-GB" sz="2400" dirty="0">
                <a:latin typeface="Berlin Sans FB" panose="020E0602020502020306" pitchFamily="34" charset="0"/>
              </a:rPr>
              <a:t> </a:t>
            </a:r>
            <a:r>
              <a:rPr lang="en-GB" sz="2400" dirty="0" err="1">
                <a:latin typeface="Berlin Sans FB" panose="020E0602020502020306" pitchFamily="34" charset="0"/>
              </a:rPr>
              <a:t>poslušanja</a:t>
            </a:r>
            <a:r>
              <a:rPr lang="en-GB" sz="2400" dirty="0">
                <a:latin typeface="Berlin Sans FB" panose="020E0602020502020306" pitchFamily="34" charset="0"/>
              </a:rPr>
              <a:t> – </a:t>
            </a:r>
            <a:r>
              <a:rPr lang="en-GB" sz="2400" dirty="0" err="1">
                <a:latin typeface="Berlin Sans FB" panose="020E0602020502020306" pitchFamily="34" charset="0"/>
              </a:rPr>
              <a:t>različni</a:t>
            </a:r>
            <a:r>
              <a:rPr lang="en-GB" sz="2400" dirty="0">
                <a:latin typeface="Berlin Sans FB" panose="020E0602020502020306" pitchFamily="34" charset="0"/>
              </a:rPr>
              <a:t> </a:t>
            </a:r>
            <a:r>
              <a:rPr lang="en-GB" sz="2400" dirty="0" err="1">
                <a:latin typeface="Berlin Sans FB" panose="020E0602020502020306" pitchFamily="34" charset="0"/>
              </a:rPr>
              <a:t>toni</a:t>
            </a:r>
            <a:r>
              <a:rPr lang="en-GB" sz="2400" dirty="0">
                <a:latin typeface="Berlin Sans FB" panose="020E0602020502020306" pitchFamily="34" charset="0"/>
              </a:rPr>
              <a:t> </a:t>
            </a:r>
            <a:r>
              <a:rPr lang="en-GB" sz="2400" dirty="0" err="1">
                <a:latin typeface="Berlin Sans FB" panose="020E0602020502020306" pitchFamily="34" charset="0"/>
              </a:rPr>
              <a:t>glasu</a:t>
            </a:r>
            <a:r>
              <a:rPr lang="en-GB" sz="2400" dirty="0">
                <a:latin typeface="Berlin Sans FB" panose="020E0602020502020306" pitchFamily="34" charset="0"/>
              </a:rPr>
              <a:t> in </a:t>
            </a:r>
            <a:r>
              <a:rPr lang="en-GB" sz="2400" dirty="0" err="1">
                <a:latin typeface="Berlin Sans FB" panose="020E0602020502020306" pitchFamily="34" charset="0"/>
              </a:rPr>
              <a:t>kakšna</a:t>
            </a:r>
            <a:r>
              <a:rPr lang="en-GB" sz="2400" dirty="0">
                <a:latin typeface="Berlin Sans FB" panose="020E0602020502020306" pitchFamily="34" charset="0"/>
              </a:rPr>
              <a:t> </a:t>
            </a:r>
            <a:r>
              <a:rPr lang="en-GB" sz="2400" dirty="0" err="1">
                <a:latin typeface="Berlin Sans FB" panose="020E0602020502020306" pitchFamily="34" charset="0"/>
              </a:rPr>
              <a:t>čustva</a:t>
            </a:r>
            <a:r>
              <a:rPr lang="en-GB" sz="2400" dirty="0">
                <a:latin typeface="Berlin Sans FB" panose="020E0602020502020306" pitchFamily="34" charset="0"/>
              </a:rPr>
              <a:t> </a:t>
            </a:r>
            <a:r>
              <a:rPr lang="sl-SI" sz="2400" dirty="0">
                <a:latin typeface="Berlin Sans FB" panose="020E0602020502020306" pitchFamily="34" charset="0"/>
              </a:rPr>
              <a:t>predstavljajo</a:t>
            </a:r>
          </a:p>
          <a:p>
            <a:endParaRPr lang="en-GB" sz="2400" dirty="0">
              <a:latin typeface="Berlin Sans FB" panose="020E0602020502020306" pitchFamily="34" charset="0"/>
            </a:endParaRPr>
          </a:p>
          <a:p>
            <a:r>
              <a:rPr lang="en-GB" sz="2400" dirty="0" err="1">
                <a:latin typeface="Berlin Sans FB" panose="020E0602020502020306" pitchFamily="34" charset="0"/>
              </a:rPr>
              <a:t>Razumevanje</a:t>
            </a:r>
            <a:r>
              <a:rPr lang="en-GB" sz="2400" dirty="0">
                <a:latin typeface="Berlin Sans FB" panose="020E0602020502020306" pitchFamily="34" charset="0"/>
              </a:rPr>
              <a:t>, </a:t>
            </a:r>
            <a:r>
              <a:rPr lang="en-GB" sz="2400" dirty="0" err="1">
                <a:latin typeface="Berlin Sans FB" panose="020E0602020502020306" pitchFamily="34" charset="0"/>
              </a:rPr>
              <a:t>kaj</a:t>
            </a:r>
            <a:r>
              <a:rPr lang="en-GB" sz="2400" dirty="0">
                <a:latin typeface="Berlin Sans FB" panose="020E0602020502020306" pitchFamily="34" charset="0"/>
              </a:rPr>
              <a:t> </a:t>
            </a:r>
            <a:r>
              <a:rPr lang="en-GB" sz="2400" dirty="0" err="1">
                <a:latin typeface="Berlin Sans FB" panose="020E0602020502020306" pitchFamily="34" charset="0"/>
              </a:rPr>
              <a:t>pomenijo</a:t>
            </a:r>
            <a:r>
              <a:rPr lang="en-GB" sz="2400" dirty="0">
                <a:latin typeface="Berlin Sans FB" panose="020E0602020502020306" pitchFamily="34" charset="0"/>
              </a:rPr>
              <a:t> </a:t>
            </a:r>
            <a:r>
              <a:rPr lang="en-GB" sz="2400" dirty="0" err="1">
                <a:latin typeface="Berlin Sans FB" panose="020E0602020502020306" pitchFamily="34" charset="0"/>
              </a:rPr>
              <a:t>različni</a:t>
            </a:r>
            <a:r>
              <a:rPr lang="en-GB" sz="2400" dirty="0">
                <a:latin typeface="Berlin Sans FB" panose="020E0602020502020306" pitchFamily="34" charset="0"/>
              </a:rPr>
              <a:t> </a:t>
            </a:r>
            <a:r>
              <a:rPr lang="en-GB" sz="2400" dirty="0" err="1">
                <a:latin typeface="Berlin Sans FB" panose="020E0602020502020306" pitchFamily="34" charset="0"/>
              </a:rPr>
              <a:t>zvoki</a:t>
            </a:r>
            <a:r>
              <a:rPr lang="en-GB" sz="2400" dirty="0">
                <a:latin typeface="Berlin Sans FB" panose="020E0602020502020306" pitchFamily="34" charset="0"/>
              </a:rPr>
              <a:t>, in </a:t>
            </a:r>
            <a:r>
              <a:rPr lang="en-GB" sz="2400" dirty="0" err="1">
                <a:latin typeface="Berlin Sans FB" panose="020E0602020502020306" pitchFamily="34" charset="0"/>
              </a:rPr>
              <a:t>njihovo</a:t>
            </a:r>
            <a:r>
              <a:rPr lang="en-GB" sz="2400" dirty="0">
                <a:latin typeface="Berlin Sans FB" panose="020E0602020502020306" pitchFamily="34" charset="0"/>
              </a:rPr>
              <a:t> </a:t>
            </a:r>
            <a:r>
              <a:rPr lang="en-GB" sz="2400" dirty="0" err="1">
                <a:latin typeface="Berlin Sans FB" panose="020E0602020502020306" pitchFamily="34" charset="0"/>
              </a:rPr>
              <a:t>povezovanje</a:t>
            </a:r>
            <a:r>
              <a:rPr lang="en-GB" sz="2400" dirty="0">
                <a:latin typeface="Berlin Sans FB" panose="020E0602020502020306" pitchFamily="34" charset="0"/>
              </a:rPr>
              <a:t> </a:t>
            </a:r>
            <a:r>
              <a:rPr lang="sl-SI" sz="2400" dirty="0">
                <a:latin typeface="Berlin Sans FB" panose="020E0602020502020306" pitchFamily="34" charset="0"/>
              </a:rPr>
              <a:t>s čustvi</a:t>
            </a:r>
            <a:r>
              <a:rPr lang="en-GB" sz="2400" dirty="0">
                <a:latin typeface="Berlin Sans FB" panose="020E0602020502020306" pitchFamily="34" charset="0"/>
              </a:rPr>
              <a:t>, </a:t>
            </a:r>
            <a:r>
              <a:rPr lang="en-GB" sz="2400" dirty="0" err="1">
                <a:latin typeface="Berlin Sans FB" panose="020E0602020502020306" pitchFamily="34" charset="0"/>
              </a:rPr>
              <a:t>npr</a:t>
            </a:r>
            <a:r>
              <a:rPr lang="en-GB" sz="2400" dirty="0">
                <a:latin typeface="Berlin Sans FB" panose="020E0602020502020306" pitchFamily="34" charset="0"/>
              </a:rPr>
              <a:t>. </a:t>
            </a:r>
            <a:r>
              <a:rPr lang="en-GB" sz="2400" dirty="0" err="1">
                <a:latin typeface="Berlin Sans FB" panose="020E0602020502020306" pitchFamily="34" charset="0"/>
              </a:rPr>
              <a:t>jok</a:t>
            </a:r>
            <a:r>
              <a:rPr lang="en-GB" sz="2400" dirty="0">
                <a:latin typeface="Berlin Sans FB" panose="020E0602020502020306" pitchFamily="34" charset="0"/>
              </a:rPr>
              <a:t>=</a:t>
            </a:r>
            <a:r>
              <a:rPr lang="en-GB" sz="2400" dirty="0" err="1">
                <a:latin typeface="Berlin Sans FB" panose="020E0602020502020306" pitchFamily="34" charset="0"/>
              </a:rPr>
              <a:t>razburjen</a:t>
            </a:r>
            <a:r>
              <a:rPr lang="en-GB" sz="2400" dirty="0">
                <a:latin typeface="Berlin Sans FB" panose="020E0602020502020306" pitchFamily="34" charset="0"/>
              </a:rPr>
              <a:t>, </a:t>
            </a:r>
            <a:r>
              <a:rPr lang="en-GB" sz="2400" dirty="0" err="1">
                <a:latin typeface="Berlin Sans FB" panose="020E0602020502020306" pitchFamily="34" charset="0"/>
              </a:rPr>
              <a:t>prizadet</a:t>
            </a:r>
            <a:r>
              <a:rPr lang="en-GB" sz="2400" dirty="0">
                <a:latin typeface="Berlin Sans FB" panose="020E0602020502020306" pitchFamily="34" charset="0"/>
              </a:rPr>
              <a:t>, </a:t>
            </a:r>
            <a:r>
              <a:rPr lang="en-GB" sz="2400" dirty="0" err="1">
                <a:latin typeface="Berlin Sans FB" panose="020E0602020502020306" pitchFamily="34" charset="0"/>
              </a:rPr>
              <a:t>žalosten</a:t>
            </a:r>
            <a:endParaRPr lang="sl-SI" sz="2400" dirty="0">
              <a:latin typeface="Berlin Sans FB" panose="020E0602020502020306" pitchFamily="34" charset="0"/>
            </a:endParaRPr>
          </a:p>
          <a:p>
            <a:endParaRPr lang="en-GB" sz="2400" dirty="0">
              <a:latin typeface="Berlin Sans FB" panose="020E0602020502020306" pitchFamily="34" charset="0"/>
            </a:endParaRPr>
          </a:p>
          <a:p>
            <a:r>
              <a:rPr lang="en-GB" sz="2400" dirty="0" err="1">
                <a:latin typeface="Berlin Sans FB" panose="020E0602020502020306" pitchFamily="34" charset="0"/>
              </a:rPr>
              <a:t>Razumevanje</a:t>
            </a:r>
            <a:r>
              <a:rPr lang="en-GB" sz="2400" dirty="0">
                <a:latin typeface="Berlin Sans FB" panose="020E0602020502020306" pitchFamily="34" charset="0"/>
              </a:rPr>
              <a:t>, da se </a:t>
            </a:r>
            <a:r>
              <a:rPr lang="en-GB" sz="2400" dirty="0" err="1">
                <a:latin typeface="Berlin Sans FB" panose="020E0602020502020306" pitchFamily="34" charset="0"/>
              </a:rPr>
              <a:t>drugi</a:t>
            </a:r>
            <a:r>
              <a:rPr lang="en-GB" sz="2400" dirty="0">
                <a:latin typeface="Berlin Sans FB" panose="020E0602020502020306" pitchFamily="34" charset="0"/>
              </a:rPr>
              <a:t> </a:t>
            </a:r>
            <a:r>
              <a:rPr lang="en-GB" sz="2400" dirty="0" err="1">
                <a:latin typeface="Berlin Sans FB" panose="020E0602020502020306" pitchFamily="34" charset="0"/>
              </a:rPr>
              <a:t>ljudje</a:t>
            </a:r>
            <a:r>
              <a:rPr lang="en-GB" sz="2400" dirty="0">
                <a:latin typeface="Berlin Sans FB" panose="020E0602020502020306" pitchFamily="34" charset="0"/>
              </a:rPr>
              <a:t> </a:t>
            </a:r>
            <a:r>
              <a:rPr lang="sl-SI" sz="2400" dirty="0">
                <a:latin typeface="Berlin Sans FB" panose="020E0602020502020306" pitchFamily="34" charset="0"/>
              </a:rPr>
              <a:t>lahko </a:t>
            </a:r>
            <a:r>
              <a:rPr lang="en-GB" sz="2400" dirty="0" err="1">
                <a:latin typeface="Berlin Sans FB" panose="020E0602020502020306" pitchFamily="34" charset="0"/>
              </a:rPr>
              <a:t>počutijo</a:t>
            </a:r>
            <a:r>
              <a:rPr lang="en-GB" sz="2400" dirty="0">
                <a:latin typeface="Berlin Sans FB" panose="020E0602020502020306" pitchFamily="34" charset="0"/>
              </a:rPr>
              <a:t> </a:t>
            </a:r>
            <a:r>
              <a:rPr lang="en-GB" sz="2400" dirty="0" err="1">
                <a:latin typeface="Berlin Sans FB" panose="020E0602020502020306" pitchFamily="34" charset="0"/>
              </a:rPr>
              <a:t>drugače</a:t>
            </a:r>
            <a:endParaRPr lang="sl-SI" sz="2400" dirty="0">
              <a:latin typeface="Berlin Sans FB" panose="020E0602020502020306" pitchFamily="34" charset="0"/>
            </a:endParaRPr>
          </a:p>
          <a:p>
            <a:endParaRPr lang="en-GB" sz="2400" dirty="0">
              <a:latin typeface="Berlin Sans FB" panose="020E0602020502020306" pitchFamily="34" charset="0"/>
            </a:endParaRPr>
          </a:p>
          <a:p>
            <a:r>
              <a:rPr lang="en-GB" sz="2400" dirty="0" err="1">
                <a:latin typeface="Berlin Sans FB" panose="020E0602020502020306" pitchFamily="34" charset="0"/>
              </a:rPr>
              <a:t>Učenje</a:t>
            </a:r>
            <a:r>
              <a:rPr lang="en-GB" sz="2400" dirty="0">
                <a:latin typeface="Berlin Sans FB" panose="020E0602020502020306" pitchFamily="34" charset="0"/>
              </a:rPr>
              <a:t> </a:t>
            </a:r>
            <a:r>
              <a:rPr lang="en-GB" sz="2400" dirty="0" err="1">
                <a:latin typeface="Berlin Sans FB" panose="020E0602020502020306" pitchFamily="34" charset="0"/>
              </a:rPr>
              <a:t>ustreznih</a:t>
            </a:r>
            <a:r>
              <a:rPr lang="en-GB" sz="2400" dirty="0">
                <a:latin typeface="Berlin Sans FB" panose="020E0602020502020306" pitchFamily="34" charset="0"/>
              </a:rPr>
              <a:t> </a:t>
            </a:r>
            <a:r>
              <a:rPr lang="en-GB" sz="2400" dirty="0" err="1">
                <a:latin typeface="Berlin Sans FB" panose="020E0602020502020306" pitchFamily="34" charset="0"/>
              </a:rPr>
              <a:t>odzivov</a:t>
            </a:r>
            <a:r>
              <a:rPr lang="en-GB" sz="2400" dirty="0">
                <a:latin typeface="Berlin Sans FB" panose="020E0602020502020306" pitchFamily="34" charset="0"/>
              </a:rPr>
              <a:t> </a:t>
            </a:r>
            <a:r>
              <a:rPr lang="en-GB" sz="2400" dirty="0" err="1">
                <a:latin typeface="Berlin Sans FB" panose="020E0602020502020306" pitchFamily="34" charset="0"/>
              </a:rPr>
              <a:t>na</a:t>
            </a:r>
            <a:r>
              <a:rPr lang="en-GB" sz="2400" dirty="0">
                <a:latin typeface="Berlin Sans FB" panose="020E0602020502020306" pitchFamily="34" charset="0"/>
              </a:rPr>
              <a:t> </a:t>
            </a:r>
            <a:r>
              <a:rPr lang="en-GB" sz="2400" dirty="0" err="1">
                <a:latin typeface="Berlin Sans FB" panose="020E0602020502020306" pitchFamily="34" charset="0"/>
              </a:rPr>
              <a:t>zvoke</a:t>
            </a:r>
            <a:r>
              <a:rPr lang="en-GB" sz="2400" dirty="0">
                <a:latin typeface="Berlin Sans FB" panose="020E0602020502020306" pitchFamily="34" charset="0"/>
              </a:rPr>
              <a:t>, </a:t>
            </a:r>
            <a:r>
              <a:rPr lang="en-GB" sz="2400" dirty="0" err="1">
                <a:latin typeface="Berlin Sans FB" panose="020E0602020502020306" pitchFamily="34" charset="0"/>
              </a:rPr>
              <a:t>npr</a:t>
            </a:r>
            <a:r>
              <a:rPr lang="en-GB" sz="2400" dirty="0">
                <a:latin typeface="Berlin Sans FB" panose="020E0602020502020306" pitchFamily="34" charset="0"/>
              </a:rPr>
              <a:t>. </a:t>
            </a:r>
            <a:r>
              <a:rPr lang="sl-SI" sz="2400" dirty="0">
                <a:latin typeface="Berlin Sans FB" panose="020E0602020502020306" pitchFamily="34" charset="0"/>
              </a:rPr>
              <a:t>JOK</a:t>
            </a:r>
            <a:r>
              <a:rPr lang="en-GB" sz="2400" dirty="0">
                <a:latin typeface="Berlin Sans FB" panose="020E0602020502020306" pitchFamily="34" charset="0"/>
              </a:rPr>
              <a:t> </a:t>
            </a:r>
            <a:r>
              <a:rPr lang="sl-SI" sz="2400" dirty="0">
                <a:latin typeface="Berlin Sans FB" panose="020E0602020502020306" pitchFamily="34" charset="0"/>
              </a:rPr>
              <a:t>     </a:t>
            </a:r>
            <a:r>
              <a:rPr lang="en-GB" sz="2400" dirty="0">
                <a:latin typeface="Berlin Sans FB" panose="020E0602020502020306" pitchFamily="34" charset="0"/>
              </a:rPr>
              <a:t>„</a:t>
            </a:r>
            <a:r>
              <a:rPr lang="sl-SI" sz="2400" dirty="0">
                <a:latin typeface="Berlin Sans FB" panose="020E0602020502020306" pitchFamily="34" charset="0"/>
              </a:rPr>
              <a:t>ali </a:t>
            </a:r>
            <a:r>
              <a:rPr lang="en-GB" sz="2400" dirty="0" err="1">
                <a:latin typeface="Berlin Sans FB" panose="020E0602020502020306" pitchFamily="34" charset="0"/>
              </a:rPr>
              <a:t>si</a:t>
            </a:r>
            <a:r>
              <a:rPr lang="en-GB" sz="2400" dirty="0">
                <a:latin typeface="Berlin Sans FB" panose="020E0602020502020306" pitchFamily="34" charset="0"/>
              </a:rPr>
              <a:t> </a:t>
            </a:r>
            <a:r>
              <a:rPr lang="en-GB" sz="2400" dirty="0" err="1">
                <a:latin typeface="Berlin Sans FB" panose="020E0602020502020306" pitchFamily="34" charset="0"/>
              </a:rPr>
              <a:t>poškodovan</a:t>
            </a:r>
            <a:r>
              <a:rPr lang="en-GB" sz="2400" dirty="0">
                <a:latin typeface="Berlin Sans FB" panose="020E0602020502020306" pitchFamily="34" charset="0"/>
              </a:rPr>
              <a:t>?" "</a:t>
            </a:r>
            <a:r>
              <a:rPr lang="en-GB" sz="2400" dirty="0" err="1">
                <a:latin typeface="Berlin Sans FB" panose="020E0602020502020306" pitchFamily="34" charset="0"/>
              </a:rPr>
              <a:t>kaj</a:t>
            </a:r>
            <a:r>
              <a:rPr lang="en-GB" sz="2400" dirty="0">
                <a:latin typeface="Berlin Sans FB" panose="020E0602020502020306" pitchFamily="34" charset="0"/>
              </a:rPr>
              <a:t> se je </a:t>
            </a:r>
            <a:r>
              <a:rPr lang="en-GB" sz="2400" dirty="0" err="1">
                <a:latin typeface="Berlin Sans FB" panose="020E0602020502020306" pitchFamily="34" charset="0"/>
              </a:rPr>
              <a:t>zgodilo</a:t>
            </a:r>
            <a:r>
              <a:rPr lang="en-GB" sz="2400" dirty="0">
                <a:latin typeface="Berlin Sans FB" panose="020E0602020502020306" pitchFamily="34" charset="0"/>
              </a:rPr>
              <a:t>?" "</a:t>
            </a:r>
            <a:r>
              <a:rPr lang="en-GB" sz="2400" dirty="0" err="1">
                <a:latin typeface="Berlin Sans FB" panose="020E0602020502020306" pitchFamily="34" charset="0"/>
              </a:rPr>
              <a:t>lahko</a:t>
            </a:r>
            <a:r>
              <a:rPr lang="en-GB" sz="2400" dirty="0">
                <a:latin typeface="Berlin Sans FB" panose="020E0602020502020306" pitchFamily="34" charset="0"/>
              </a:rPr>
              <a:t> </a:t>
            </a:r>
            <a:r>
              <a:rPr lang="en-GB" sz="2400" dirty="0" err="1">
                <a:latin typeface="Berlin Sans FB" panose="020E0602020502020306" pitchFamily="34" charset="0"/>
              </a:rPr>
              <a:t>govoriš</a:t>
            </a:r>
            <a:r>
              <a:rPr lang="en-GB" sz="2400" dirty="0">
                <a:latin typeface="Berlin Sans FB" panose="020E0602020502020306" pitchFamily="34" charset="0"/>
              </a:rPr>
              <a:t> z mano, </a:t>
            </a:r>
            <a:r>
              <a:rPr lang="en-GB" sz="2400" dirty="0" err="1">
                <a:latin typeface="Berlin Sans FB" panose="020E0602020502020306" pitchFamily="34" charset="0"/>
              </a:rPr>
              <a:t>če</a:t>
            </a:r>
            <a:r>
              <a:rPr lang="en-GB" sz="2400" dirty="0">
                <a:latin typeface="Berlin Sans FB" panose="020E0602020502020306" pitchFamily="34" charset="0"/>
              </a:rPr>
              <a:t> </a:t>
            </a:r>
            <a:r>
              <a:rPr lang="en-GB" sz="2400" dirty="0" err="1">
                <a:latin typeface="Berlin Sans FB" panose="020E0602020502020306" pitchFamily="34" charset="0"/>
              </a:rPr>
              <a:t>si</a:t>
            </a:r>
            <a:r>
              <a:rPr lang="en-GB" sz="2400" dirty="0">
                <a:latin typeface="Berlin Sans FB" panose="020E0602020502020306" pitchFamily="34" charset="0"/>
              </a:rPr>
              <a:t> </a:t>
            </a:r>
            <a:r>
              <a:rPr lang="en-GB" sz="2400" dirty="0" err="1">
                <a:latin typeface="Berlin Sans FB" panose="020E0602020502020306" pitchFamily="34" charset="0"/>
              </a:rPr>
              <a:t>žalosten</a:t>
            </a:r>
            <a:r>
              <a:rPr lang="en-GB" sz="2400" dirty="0">
                <a:latin typeface="Berlin Sans FB" panose="020E0602020502020306" pitchFamily="34" charset="0"/>
              </a:rPr>
              <a:t>„</a:t>
            </a:r>
            <a:r>
              <a:rPr lang="sl-SI" sz="2400" dirty="0">
                <a:latin typeface="Berlin Sans FB" panose="020E0602020502020306" pitchFamily="34" charset="0"/>
              </a:rPr>
              <a:t>…</a:t>
            </a:r>
            <a:endParaRPr lang="en-GB" sz="2400" dirty="0">
              <a:latin typeface="Berlin Sans FB" panose="020E0602020502020306" pitchFamily="34" charset="0"/>
            </a:endParaRPr>
          </a:p>
        </p:txBody>
      </p:sp>
    </p:spTree>
    <p:extLst>
      <p:ext uri="{BB962C8B-B14F-4D97-AF65-F5344CB8AC3E}">
        <p14:creationId xmlns:p14="http://schemas.microsoft.com/office/powerpoint/2010/main" val="31069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Obravnavanje stereotipnih vedenj</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9065" y="1825625"/>
            <a:ext cx="4353091" cy="4351338"/>
          </a:xfrm>
        </p:spPr>
      </p:pic>
      <p:sp>
        <p:nvSpPr>
          <p:cNvPr id="5" name="Rectangle 4"/>
          <p:cNvSpPr/>
          <p:nvPr/>
        </p:nvSpPr>
        <p:spPr>
          <a:xfrm>
            <a:off x="1071155" y="1825625"/>
            <a:ext cx="3788228" cy="4401205"/>
          </a:xfrm>
          <a:prstGeom prst="rect">
            <a:avLst/>
          </a:prstGeom>
        </p:spPr>
        <p:txBody>
          <a:bodyPr wrap="square">
            <a:spAutoFit/>
          </a:bodyPr>
          <a:lstStyle/>
          <a:p>
            <a:r>
              <a:rPr lang="en-GB" sz="2800" dirty="0" err="1">
                <a:latin typeface="Berlin Sans FB" panose="020E0602020502020306" pitchFamily="34" charset="0"/>
              </a:rPr>
              <a:t>Ugotav</a:t>
            </a:r>
            <a:r>
              <a:rPr lang="sl-SI" sz="2800" dirty="0" err="1">
                <a:latin typeface="Berlin Sans FB" panose="020E0602020502020306" pitchFamily="34" charset="0"/>
              </a:rPr>
              <a:t>ite</a:t>
            </a:r>
            <a:r>
              <a:rPr lang="en-GB" sz="2800" dirty="0">
                <a:latin typeface="Berlin Sans FB" panose="020E0602020502020306" pitchFamily="34" charset="0"/>
              </a:rPr>
              <a:t>, </a:t>
            </a:r>
            <a:r>
              <a:rPr lang="en-GB" sz="2800" dirty="0" err="1">
                <a:latin typeface="Berlin Sans FB" panose="020E0602020502020306" pitchFamily="34" charset="0"/>
              </a:rPr>
              <a:t>kaj</a:t>
            </a:r>
            <a:r>
              <a:rPr lang="en-GB" sz="2800" dirty="0">
                <a:latin typeface="Berlin Sans FB" panose="020E0602020502020306" pitchFamily="34" charset="0"/>
              </a:rPr>
              <a:t> je </a:t>
            </a:r>
            <a:r>
              <a:rPr lang="en-GB" sz="2800" dirty="0" err="1">
                <a:latin typeface="Berlin Sans FB" panose="020E0602020502020306" pitchFamily="34" charset="0"/>
              </a:rPr>
              <a:t>lahko</a:t>
            </a:r>
            <a:r>
              <a:rPr lang="en-GB" sz="2800" dirty="0">
                <a:latin typeface="Berlin Sans FB" panose="020E0602020502020306" pitchFamily="34" charset="0"/>
              </a:rPr>
              <a:t> </a:t>
            </a:r>
            <a:r>
              <a:rPr lang="en-GB" sz="2800" dirty="0" err="1">
                <a:latin typeface="Berlin Sans FB" panose="020E0602020502020306" pitchFamily="34" charset="0"/>
              </a:rPr>
              <a:t>družbeno</a:t>
            </a:r>
            <a:r>
              <a:rPr lang="en-GB" sz="2800" dirty="0">
                <a:latin typeface="Berlin Sans FB" panose="020E0602020502020306" pitchFamily="34" charset="0"/>
              </a:rPr>
              <a:t> </a:t>
            </a:r>
            <a:r>
              <a:rPr lang="en-GB" sz="2800" dirty="0" err="1">
                <a:latin typeface="Berlin Sans FB" panose="020E0602020502020306" pitchFamily="34" charset="0"/>
              </a:rPr>
              <a:t>nesprejemljivo</a:t>
            </a:r>
            <a:r>
              <a:rPr lang="en-GB" sz="2800" dirty="0">
                <a:latin typeface="Berlin Sans FB" panose="020E0602020502020306" pitchFamily="34" charset="0"/>
              </a:rPr>
              <a:t> </a:t>
            </a:r>
            <a:r>
              <a:rPr lang="en-GB" sz="2800" dirty="0" err="1">
                <a:latin typeface="Berlin Sans FB" panose="020E0602020502020306" pitchFamily="34" charset="0"/>
              </a:rPr>
              <a:t>vedenje</a:t>
            </a:r>
            <a:r>
              <a:rPr lang="en-GB" sz="2800" dirty="0">
                <a:latin typeface="Berlin Sans FB" panose="020E0602020502020306" pitchFamily="34" charset="0"/>
              </a:rPr>
              <a:t>, </a:t>
            </a:r>
            <a:r>
              <a:rPr lang="en-GB" sz="2800" dirty="0" err="1">
                <a:latin typeface="Berlin Sans FB" panose="020E0602020502020306" pitchFamily="34" charset="0"/>
              </a:rPr>
              <a:t>npr</a:t>
            </a:r>
            <a:r>
              <a:rPr lang="en-GB" sz="2800" dirty="0">
                <a:latin typeface="Berlin Sans FB" panose="020E0602020502020306" pitchFamily="34" charset="0"/>
              </a:rPr>
              <a:t>. </a:t>
            </a:r>
            <a:r>
              <a:rPr lang="en-GB" sz="2800" dirty="0" err="1">
                <a:latin typeface="Berlin Sans FB" panose="020E0602020502020306" pitchFamily="34" charset="0"/>
              </a:rPr>
              <a:t>vrtanje</a:t>
            </a:r>
            <a:r>
              <a:rPr lang="en-GB" sz="2800" dirty="0">
                <a:latin typeface="Berlin Sans FB" panose="020E0602020502020306" pitchFamily="34" charset="0"/>
              </a:rPr>
              <a:t> po </a:t>
            </a:r>
            <a:r>
              <a:rPr lang="en-GB" sz="2800" dirty="0" err="1">
                <a:latin typeface="Berlin Sans FB" panose="020E0602020502020306" pitchFamily="34" charset="0"/>
              </a:rPr>
              <a:t>nosu</a:t>
            </a:r>
            <a:r>
              <a:rPr lang="en-GB" sz="2800" dirty="0">
                <a:latin typeface="Berlin Sans FB" panose="020E0602020502020306" pitchFamily="34" charset="0"/>
              </a:rPr>
              <a:t>, </a:t>
            </a:r>
            <a:r>
              <a:rPr lang="en-GB" sz="2800" dirty="0" err="1">
                <a:latin typeface="Berlin Sans FB" panose="020E0602020502020306" pitchFamily="34" charset="0"/>
              </a:rPr>
              <a:t>dotikanje</a:t>
            </a:r>
            <a:r>
              <a:rPr lang="en-GB" sz="2800" dirty="0">
                <a:latin typeface="Berlin Sans FB" panose="020E0602020502020306" pitchFamily="34" charset="0"/>
              </a:rPr>
              <a:t> </a:t>
            </a:r>
            <a:r>
              <a:rPr lang="en-GB" sz="2800" dirty="0" err="1">
                <a:latin typeface="Berlin Sans FB" panose="020E0602020502020306" pitchFamily="34" charset="0"/>
              </a:rPr>
              <a:t>intimnih</a:t>
            </a:r>
            <a:r>
              <a:rPr lang="en-GB" sz="2800" dirty="0">
                <a:latin typeface="Berlin Sans FB" panose="020E0602020502020306" pitchFamily="34" charset="0"/>
              </a:rPr>
              <a:t> </a:t>
            </a:r>
            <a:r>
              <a:rPr lang="en-GB" sz="2800" dirty="0" err="1">
                <a:latin typeface="Berlin Sans FB" panose="020E0602020502020306" pitchFamily="34" charset="0"/>
              </a:rPr>
              <a:t>predelov</a:t>
            </a:r>
            <a:r>
              <a:rPr lang="en-GB" sz="2800" dirty="0">
                <a:latin typeface="Berlin Sans FB" panose="020E0602020502020306" pitchFamily="34" charset="0"/>
              </a:rPr>
              <a:t> </a:t>
            </a:r>
            <a:r>
              <a:rPr lang="en-GB" sz="2800" dirty="0" err="1">
                <a:latin typeface="Berlin Sans FB" panose="020E0602020502020306" pitchFamily="34" charset="0"/>
              </a:rPr>
              <a:t>telesa</a:t>
            </a:r>
            <a:r>
              <a:rPr lang="en-GB" sz="2800" dirty="0">
                <a:latin typeface="Berlin Sans FB" panose="020E0602020502020306" pitchFamily="34" charset="0"/>
              </a:rPr>
              <a:t>, </a:t>
            </a:r>
            <a:r>
              <a:rPr lang="en-GB" sz="2800" dirty="0" err="1">
                <a:latin typeface="Berlin Sans FB" panose="020E0602020502020306" pitchFamily="34" charset="0"/>
              </a:rPr>
              <a:t>prehranjevanje</a:t>
            </a:r>
            <a:r>
              <a:rPr lang="en-GB" sz="2800" dirty="0">
                <a:latin typeface="Berlin Sans FB" panose="020E0602020502020306" pitchFamily="34" charset="0"/>
              </a:rPr>
              <a:t> z </a:t>
            </a:r>
            <a:r>
              <a:rPr lang="en-GB" sz="2800" dirty="0" err="1">
                <a:latin typeface="Berlin Sans FB" panose="020E0602020502020306" pitchFamily="34" charset="0"/>
              </a:rPr>
              <a:t>odprtimi</a:t>
            </a:r>
            <a:r>
              <a:rPr lang="en-GB" sz="2800" dirty="0">
                <a:latin typeface="Berlin Sans FB" panose="020E0602020502020306" pitchFamily="34" charset="0"/>
              </a:rPr>
              <a:t> </a:t>
            </a:r>
            <a:r>
              <a:rPr lang="en-GB" sz="2800" dirty="0" err="1">
                <a:latin typeface="Berlin Sans FB" panose="020E0602020502020306" pitchFamily="34" charset="0"/>
              </a:rPr>
              <a:t>ust</a:t>
            </a:r>
            <a:r>
              <a:rPr lang="sl-SI" sz="2800" dirty="0">
                <a:latin typeface="Berlin Sans FB" panose="020E0602020502020306" pitchFamily="34" charset="0"/>
              </a:rPr>
              <a:t>m</a:t>
            </a:r>
            <a:r>
              <a:rPr lang="en-GB" sz="2800" dirty="0" err="1">
                <a:latin typeface="Berlin Sans FB" panose="020E0602020502020306" pitchFamily="34" charset="0"/>
              </a:rPr>
              <a:t>i</a:t>
            </a:r>
            <a:r>
              <a:rPr lang="en-GB" sz="2800" dirty="0">
                <a:latin typeface="Berlin Sans FB" panose="020E0602020502020306" pitchFamily="34" charset="0"/>
              </a:rPr>
              <a:t>, </a:t>
            </a:r>
            <a:r>
              <a:rPr lang="en-GB" sz="2800" dirty="0" err="1">
                <a:latin typeface="Berlin Sans FB" panose="020E0602020502020306" pitchFamily="34" charset="0"/>
              </a:rPr>
              <a:t>zibanje</a:t>
            </a:r>
            <a:r>
              <a:rPr lang="sl-SI" sz="2800" dirty="0">
                <a:latin typeface="Berlin Sans FB" panose="020E0602020502020306" pitchFamily="34" charset="0"/>
              </a:rPr>
              <a:t> z zgornjim delom telesa</a:t>
            </a:r>
            <a:r>
              <a:rPr lang="en-GB" sz="2800" dirty="0">
                <a:latin typeface="Berlin Sans FB" panose="020E0602020502020306" pitchFamily="34" charset="0"/>
              </a:rPr>
              <a:t>, </a:t>
            </a:r>
            <a:r>
              <a:rPr lang="sl-SI" sz="2800" dirty="0">
                <a:latin typeface="Berlin Sans FB" panose="020E0602020502020306" pitchFamily="34" charset="0"/>
              </a:rPr>
              <a:t>pritiskanje s prstom na oči</a:t>
            </a:r>
            <a:endParaRPr lang="en-GB" sz="2800" dirty="0">
              <a:latin typeface="Berlin Sans FB" panose="020E0602020502020306" pitchFamily="34" charset="0"/>
            </a:endParaRPr>
          </a:p>
        </p:txBody>
      </p:sp>
    </p:spTree>
    <p:extLst>
      <p:ext uri="{BB962C8B-B14F-4D97-AF65-F5344CB8AC3E}">
        <p14:creationId xmlns:p14="http://schemas.microsoft.com/office/powerpoint/2010/main" val="28458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Telesna drža</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56368" y="1593373"/>
            <a:ext cx="4794363" cy="4794363"/>
          </a:xfrm>
        </p:spPr>
      </p:pic>
      <p:sp>
        <p:nvSpPr>
          <p:cNvPr id="5" name="Rectangle 4"/>
          <p:cNvSpPr/>
          <p:nvPr/>
        </p:nvSpPr>
        <p:spPr>
          <a:xfrm>
            <a:off x="718457" y="1593374"/>
            <a:ext cx="5042263" cy="5262979"/>
          </a:xfrm>
          <a:prstGeom prst="rect">
            <a:avLst/>
          </a:prstGeom>
        </p:spPr>
        <p:txBody>
          <a:bodyPr wrap="square">
            <a:spAutoFit/>
          </a:bodyPr>
          <a:lstStyle/>
          <a:p>
            <a:r>
              <a:rPr lang="sl-SI" sz="2800" dirty="0">
                <a:latin typeface="Berlin Sans FB" panose="020E0602020502020306" pitchFamily="34" charset="0"/>
              </a:rPr>
              <a:t>Pokončna in vzravnana glava</a:t>
            </a:r>
            <a:r>
              <a:rPr lang="en-GB" sz="2800" dirty="0">
                <a:latin typeface="Berlin Sans FB" panose="020E0602020502020306" pitchFamily="34" charset="0"/>
              </a:rPr>
              <a:t>– </a:t>
            </a:r>
            <a:r>
              <a:rPr lang="en-GB" sz="2800" dirty="0" err="1">
                <a:latin typeface="Berlin Sans FB" panose="020E0602020502020306" pitchFamily="34" charset="0"/>
              </a:rPr>
              <a:t>morda</a:t>
            </a:r>
            <a:r>
              <a:rPr lang="en-GB" sz="2800" dirty="0">
                <a:latin typeface="Berlin Sans FB" panose="020E0602020502020306" pitchFamily="34" charset="0"/>
              </a:rPr>
              <a:t> </a:t>
            </a:r>
            <a:r>
              <a:rPr lang="en-GB" sz="2800" dirty="0" err="1">
                <a:latin typeface="Berlin Sans FB" panose="020E0602020502020306" pitchFamily="34" charset="0"/>
              </a:rPr>
              <a:t>imate</a:t>
            </a:r>
            <a:r>
              <a:rPr lang="en-GB" sz="2800" dirty="0">
                <a:latin typeface="Berlin Sans FB" panose="020E0602020502020306" pitchFamily="34" charset="0"/>
              </a:rPr>
              <a:t> </a:t>
            </a:r>
            <a:r>
              <a:rPr lang="en-GB" sz="2800" dirty="0" err="1">
                <a:latin typeface="Berlin Sans FB" panose="020E0602020502020306" pitchFamily="34" charset="0"/>
              </a:rPr>
              <a:t>dogovorjen</a:t>
            </a:r>
            <a:r>
              <a:rPr lang="en-GB" sz="2800" dirty="0">
                <a:latin typeface="Berlin Sans FB" panose="020E0602020502020306" pitchFamily="34" charset="0"/>
              </a:rPr>
              <a:t> </a:t>
            </a:r>
            <a:r>
              <a:rPr lang="sl-SI" sz="2800" dirty="0">
                <a:latin typeface="Berlin Sans FB" panose="020E0602020502020306" pitchFamily="34" charset="0"/>
              </a:rPr>
              <a:t>znak</a:t>
            </a:r>
            <a:r>
              <a:rPr lang="en-GB" sz="2800" dirty="0">
                <a:latin typeface="Berlin Sans FB" panose="020E0602020502020306" pitchFamily="34" charset="0"/>
              </a:rPr>
              <a:t> za to, </a:t>
            </a:r>
            <a:r>
              <a:rPr lang="en-GB" sz="2800" dirty="0" err="1">
                <a:latin typeface="Berlin Sans FB" panose="020E0602020502020306" pitchFamily="34" charset="0"/>
              </a:rPr>
              <a:t>npr</a:t>
            </a:r>
            <a:r>
              <a:rPr lang="en-GB" sz="2800" dirty="0">
                <a:latin typeface="Berlin Sans FB" panose="020E0602020502020306" pitchFamily="34" charset="0"/>
              </a:rPr>
              <a:t>. »</a:t>
            </a:r>
            <a:r>
              <a:rPr lang="en-GB" sz="2800" dirty="0" err="1">
                <a:latin typeface="Berlin Sans FB" panose="020E0602020502020306" pitchFamily="34" charset="0"/>
              </a:rPr>
              <a:t>pokaži</a:t>
            </a:r>
            <a:r>
              <a:rPr lang="en-GB" sz="2800" dirty="0">
                <a:latin typeface="Berlin Sans FB" panose="020E0602020502020306" pitchFamily="34" charset="0"/>
              </a:rPr>
              <a:t> mi </a:t>
            </a:r>
            <a:r>
              <a:rPr lang="en-GB" sz="2800" dirty="0" err="1">
                <a:latin typeface="Berlin Sans FB" panose="020E0602020502020306" pitchFamily="34" charset="0"/>
              </a:rPr>
              <a:t>svoj</a:t>
            </a:r>
            <a:r>
              <a:rPr lang="en-GB" sz="2800" dirty="0">
                <a:latin typeface="Berlin Sans FB" panose="020E0602020502020306" pitchFamily="34" charset="0"/>
              </a:rPr>
              <a:t> </a:t>
            </a:r>
            <a:r>
              <a:rPr lang="en-GB" sz="2800" dirty="0" err="1">
                <a:latin typeface="Berlin Sans FB" panose="020E0602020502020306" pitchFamily="34" charset="0"/>
              </a:rPr>
              <a:t>ljubki</a:t>
            </a:r>
            <a:r>
              <a:rPr lang="en-GB" sz="2800" dirty="0">
                <a:latin typeface="Berlin Sans FB" panose="020E0602020502020306" pitchFamily="34" charset="0"/>
              </a:rPr>
              <a:t> </a:t>
            </a:r>
            <a:r>
              <a:rPr lang="en-GB" sz="2800" dirty="0" err="1">
                <a:latin typeface="Berlin Sans FB" panose="020E0602020502020306" pitchFamily="34" charset="0"/>
              </a:rPr>
              <a:t>obraz</a:t>
            </a:r>
            <a:r>
              <a:rPr lang="en-GB" sz="2800" dirty="0">
                <a:latin typeface="Berlin Sans FB" panose="020E0602020502020306" pitchFamily="34" charset="0"/>
              </a:rPr>
              <a:t>« </a:t>
            </a:r>
            <a:r>
              <a:rPr lang="en-GB" sz="2800" dirty="0" err="1">
                <a:latin typeface="Berlin Sans FB" panose="020E0602020502020306" pitchFamily="34" charset="0"/>
              </a:rPr>
              <a:t>ali</a:t>
            </a:r>
            <a:r>
              <a:rPr lang="en-GB" sz="2800" dirty="0">
                <a:latin typeface="Berlin Sans FB" panose="020E0602020502020306" pitchFamily="34" charset="0"/>
              </a:rPr>
              <a:t> </a:t>
            </a:r>
            <a:r>
              <a:rPr lang="en-GB" sz="2800" dirty="0" err="1">
                <a:latin typeface="Berlin Sans FB" panose="020E0602020502020306" pitchFamily="34" charset="0"/>
              </a:rPr>
              <a:t>tapkanje</a:t>
            </a:r>
            <a:r>
              <a:rPr lang="en-GB" sz="2800" dirty="0">
                <a:latin typeface="Berlin Sans FB" panose="020E0602020502020306" pitchFamily="34" charset="0"/>
              </a:rPr>
              <a:t> po rami</a:t>
            </a:r>
            <a:endParaRPr lang="sl-SI" sz="2800" dirty="0">
              <a:latin typeface="Berlin Sans FB" panose="020E0602020502020306" pitchFamily="34" charset="0"/>
            </a:endParaRPr>
          </a:p>
          <a:p>
            <a:endParaRPr lang="en-GB" sz="2800" dirty="0">
              <a:latin typeface="Berlin Sans FB" panose="020E0602020502020306" pitchFamily="34" charset="0"/>
            </a:endParaRPr>
          </a:p>
          <a:p>
            <a:r>
              <a:rPr lang="en-GB" sz="2800" dirty="0" err="1">
                <a:latin typeface="Berlin Sans FB" panose="020E0602020502020306" pitchFamily="34" charset="0"/>
              </a:rPr>
              <a:t>Vzdrževanje</a:t>
            </a:r>
            <a:r>
              <a:rPr lang="en-GB" sz="2800" dirty="0">
                <a:latin typeface="Berlin Sans FB" panose="020E0602020502020306" pitchFamily="34" charset="0"/>
              </a:rPr>
              <a:t> </a:t>
            </a:r>
            <a:r>
              <a:rPr lang="sl-SI" sz="2800" dirty="0">
                <a:latin typeface="Berlin Sans FB" panose="020E0602020502020306" pitchFamily="34" charset="0"/>
              </a:rPr>
              <a:t>pokončne drže telesa</a:t>
            </a:r>
            <a:r>
              <a:rPr lang="en-GB" sz="2800" dirty="0">
                <a:latin typeface="Berlin Sans FB" panose="020E0602020502020306" pitchFamily="34" charset="0"/>
              </a:rPr>
              <a:t>– </a:t>
            </a:r>
            <a:r>
              <a:rPr lang="en-GB" sz="2800" dirty="0" err="1">
                <a:latin typeface="Berlin Sans FB" panose="020E0602020502020306" pitchFamily="34" charset="0"/>
              </a:rPr>
              <a:t>razlaga</a:t>
            </a:r>
            <a:r>
              <a:rPr lang="en-GB" sz="2800" dirty="0">
                <a:latin typeface="Berlin Sans FB" panose="020E0602020502020306" pitchFamily="34" charset="0"/>
              </a:rPr>
              <a:t>, </a:t>
            </a:r>
            <a:r>
              <a:rPr lang="en-GB" sz="2800" dirty="0" err="1">
                <a:latin typeface="Berlin Sans FB" panose="020E0602020502020306" pitchFamily="34" charset="0"/>
              </a:rPr>
              <a:t>kako</a:t>
            </a:r>
            <a:r>
              <a:rPr lang="en-GB" sz="2800" dirty="0">
                <a:latin typeface="Berlin Sans FB" panose="020E0602020502020306" pitchFamily="34" charset="0"/>
              </a:rPr>
              <a:t> je to </a:t>
            </a:r>
            <a:r>
              <a:rPr lang="en-GB" sz="2800" dirty="0" err="1">
                <a:latin typeface="Berlin Sans FB" panose="020E0602020502020306" pitchFamily="34" charset="0"/>
              </a:rPr>
              <a:t>videti</a:t>
            </a:r>
            <a:r>
              <a:rPr lang="en-GB" sz="2800" dirty="0">
                <a:latin typeface="Berlin Sans FB" panose="020E0602020502020306" pitchFamily="34" charset="0"/>
              </a:rPr>
              <a:t> </a:t>
            </a:r>
            <a:r>
              <a:rPr lang="en-GB" sz="2800" dirty="0" err="1">
                <a:latin typeface="Berlin Sans FB" panose="020E0602020502020306" pitchFamily="34" charset="0"/>
              </a:rPr>
              <a:t>drugim</a:t>
            </a:r>
            <a:r>
              <a:rPr lang="en-GB" sz="2800" dirty="0">
                <a:latin typeface="Berlin Sans FB" panose="020E0602020502020306" pitchFamily="34" charset="0"/>
              </a:rPr>
              <a:t>, in </a:t>
            </a:r>
            <a:r>
              <a:rPr lang="en-GB" sz="2800" dirty="0" err="1">
                <a:latin typeface="Berlin Sans FB" panose="020E0602020502020306" pitchFamily="34" charset="0"/>
              </a:rPr>
              <a:t>pomen</a:t>
            </a:r>
            <a:r>
              <a:rPr lang="en-GB" sz="2800" dirty="0">
                <a:latin typeface="Berlin Sans FB" panose="020E0602020502020306" pitchFamily="34" charset="0"/>
              </a:rPr>
              <a:t> </a:t>
            </a:r>
            <a:r>
              <a:rPr lang="sl-SI" sz="2800" dirty="0">
                <a:latin typeface="Berlin Sans FB" panose="020E0602020502020306" pitchFamily="34" charset="0"/>
              </a:rPr>
              <a:t>pokončne drže za </a:t>
            </a:r>
            <a:r>
              <a:rPr lang="en-GB" sz="2800" dirty="0" err="1">
                <a:latin typeface="Berlin Sans FB" panose="020E0602020502020306" pitchFamily="34" charset="0"/>
              </a:rPr>
              <a:t>zdravj</a:t>
            </a:r>
            <a:r>
              <a:rPr lang="sl-SI" sz="2800" dirty="0">
                <a:latin typeface="Berlin Sans FB" panose="020E0602020502020306" pitchFamily="34" charset="0"/>
              </a:rPr>
              <a:t>e</a:t>
            </a:r>
            <a:r>
              <a:rPr lang="en-GB" sz="2800" dirty="0">
                <a:latin typeface="Berlin Sans FB" panose="020E0602020502020306" pitchFamily="34" charset="0"/>
              </a:rPr>
              <a:t> </a:t>
            </a:r>
            <a:r>
              <a:rPr lang="en-GB" sz="2800" dirty="0" err="1">
                <a:latin typeface="Berlin Sans FB" panose="020E0602020502020306" pitchFamily="34" charset="0"/>
              </a:rPr>
              <a:t>hrbta</a:t>
            </a:r>
            <a:endParaRPr lang="sl-SI" sz="2800" dirty="0">
              <a:latin typeface="Berlin Sans FB" panose="020E0602020502020306" pitchFamily="34" charset="0"/>
            </a:endParaRPr>
          </a:p>
          <a:p>
            <a:endParaRPr lang="en-GB" sz="2800" dirty="0">
              <a:latin typeface="Berlin Sans FB" panose="020E0602020502020306" pitchFamily="34" charset="0"/>
            </a:endParaRPr>
          </a:p>
          <a:p>
            <a:r>
              <a:rPr lang="sl-SI" sz="2800" dirty="0">
                <a:latin typeface="Berlin Sans FB" panose="020E0602020502020306" pitchFamily="34" charset="0"/>
              </a:rPr>
              <a:t>Pogovor</a:t>
            </a:r>
            <a:r>
              <a:rPr lang="pt-BR" sz="2800" dirty="0">
                <a:latin typeface="Berlin Sans FB" panose="020E0602020502020306" pitchFamily="34" charset="0"/>
              </a:rPr>
              <a:t> o tem, kaj njihova drža pove drugim</a:t>
            </a:r>
            <a:endParaRPr lang="en-GB" sz="2800" dirty="0">
              <a:latin typeface="Berlin Sans FB" panose="020E0602020502020306" pitchFamily="34" charset="0"/>
            </a:endParaRPr>
          </a:p>
        </p:txBody>
      </p:sp>
    </p:spTree>
    <p:extLst>
      <p:ext uri="{BB962C8B-B14F-4D97-AF65-F5344CB8AC3E}">
        <p14:creationId xmlns:p14="http://schemas.microsoft.com/office/powerpoint/2010/main" val="303259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9345-F1F1-8C47-9AEF-2EFD05B0F8FB}"/>
              </a:ext>
            </a:extLst>
          </p:cNvPr>
          <p:cNvSpPr>
            <a:spLocks noGrp="1"/>
          </p:cNvSpPr>
          <p:nvPr>
            <p:ph type="title"/>
          </p:nvPr>
        </p:nvSpPr>
        <p:spPr/>
        <p:txBody>
          <a:bodyPr>
            <a:normAutofit/>
          </a:bodyPr>
          <a:lstStyle/>
          <a:p>
            <a:pPr algn="ctr"/>
            <a:r>
              <a:rPr lang="en-GB" sz="5400" dirty="0" err="1">
                <a:latin typeface="Berlin Sans FB" panose="020E0602020502020306" pitchFamily="34" charset="0"/>
              </a:rPr>
              <a:t>Spodbujanje</a:t>
            </a:r>
            <a:r>
              <a:rPr lang="en-GB" sz="5400" dirty="0">
                <a:latin typeface="Berlin Sans FB" panose="020E0602020502020306" pitchFamily="34" charset="0"/>
              </a:rPr>
              <a:t> </a:t>
            </a:r>
            <a:r>
              <a:rPr lang="sl-SI" sz="5400" dirty="0">
                <a:latin typeface="Berlin Sans FB" panose="020E0602020502020306" pitchFamily="34" charset="0"/>
              </a:rPr>
              <a:t>M</a:t>
            </a:r>
            <a:r>
              <a:rPr lang="en-GB" sz="5400" dirty="0" err="1">
                <a:latin typeface="Berlin Sans FB" panose="020E0602020502020306" pitchFamily="34" charset="0"/>
              </a:rPr>
              <a:t>iselnosti</a:t>
            </a:r>
            <a:r>
              <a:rPr lang="en-GB" sz="5400" dirty="0">
                <a:latin typeface="Berlin Sans FB" panose="020E0602020502020306" pitchFamily="34" charset="0"/>
              </a:rPr>
              <a:t> </a:t>
            </a:r>
            <a:r>
              <a:rPr lang="sl-SI" sz="5400" dirty="0">
                <a:latin typeface="Berlin Sans FB" panose="020E0602020502020306" pitchFamily="34" charset="0"/>
              </a:rPr>
              <a:t>Rasti</a:t>
            </a:r>
            <a:endParaRPr lang="en-US"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8196" name="Picture 4" descr="How to develop the growth mindset | by Ruiyu Li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633" y="1449233"/>
            <a:ext cx="6609807" cy="4957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6382901"/>
            <a:ext cx="6096000" cy="276999"/>
          </a:xfrm>
          <a:prstGeom prst="rect">
            <a:avLst/>
          </a:prstGeom>
        </p:spPr>
        <p:txBody>
          <a:bodyPr>
            <a:spAutoFit/>
          </a:bodyPr>
          <a:lstStyle/>
          <a:p>
            <a:r>
              <a:rPr lang="en-GB" sz="1200" dirty="0"/>
              <a:t>https://medium.com/@veraliruiyu/how-to-develop-the-growth-mindset-8de56f47384d</a:t>
            </a:r>
          </a:p>
        </p:txBody>
      </p:sp>
    </p:spTree>
    <p:extLst>
      <p:ext uri="{BB962C8B-B14F-4D97-AF65-F5344CB8AC3E}">
        <p14:creationId xmlns:p14="http://schemas.microsoft.com/office/powerpoint/2010/main" val="272881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dirty="0">
                <a:latin typeface="Berlin Sans FB" panose="020E0602020502020306" pitchFamily="34" charset="0"/>
              </a:rPr>
              <a:t>Beautiful Oops</a:t>
            </a:r>
            <a:br>
              <a:rPr lang="sl-SI" sz="5400" dirty="0">
                <a:latin typeface="Berlin Sans FB" panose="020E0602020502020306" pitchFamily="34" charset="0"/>
              </a:rPr>
            </a:br>
            <a:r>
              <a:rPr lang="sl-SI" sz="5400" dirty="0">
                <a:latin typeface="Berlin Sans FB" panose="020E0602020502020306" pitchFamily="34" charset="0"/>
              </a:rPr>
              <a:t>Čudoviti </a:t>
            </a:r>
            <a:r>
              <a:rPr lang="sl-SI" sz="5400" dirty="0" err="1">
                <a:latin typeface="Berlin Sans FB" panose="020E0602020502020306" pitchFamily="34" charset="0"/>
              </a:rPr>
              <a:t>Ups</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lgn="ctr">
              <a:buNone/>
            </a:pPr>
            <a:r>
              <a:rPr lang="en-GB" dirty="0">
                <a:latin typeface="Berlin Sans FB" panose="020E0602020502020306" pitchFamily="34" charset="0"/>
                <a:hlinkClick r:id="rId2"/>
              </a:rPr>
              <a:t>https://www.youtube.com/watch?v=0JsnciXX7CE</a:t>
            </a:r>
            <a:endParaRPr lang="en-GB" dirty="0">
              <a:latin typeface="Berlin Sans FB" panose="020E0602020502020306" pitchFamily="34" charset="0"/>
            </a:endParaRPr>
          </a:p>
          <a:p>
            <a:pPr marL="0" indent="0">
              <a:buNone/>
            </a:pPr>
            <a:r>
              <a:rPr lang="it-IT" dirty="0" err="1">
                <a:latin typeface="Berlin Sans FB" panose="020E0602020502020306" pitchFamily="34" charset="0"/>
              </a:rPr>
              <a:t>Oglejte</a:t>
            </a:r>
            <a:r>
              <a:rPr lang="it-IT" dirty="0">
                <a:latin typeface="Berlin Sans FB" panose="020E0602020502020306" pitchFamily="34" charset="0"/>
              </a:rPr>
              <a:t> si video o </a:t>
            </a:r>
            <a:r>
              <a:rPr lang="it-IT" dirty="0" err="1">
                <a:latin typeface="Berlin Sans FB" panose="020E0602020502020306" pitchFamily="34" charset="0"/>
              </a:rPr>
              <a:t>knjigi</a:t>
            </a:r>
            <a:r>
              <a:rPr lang="sl-SI" dirty="0">
                <a:latin typeface="Berlin Sans FB" panose="020E0602020502020306" pitchFamily="34" charset="0"/>
              </a:rPr>
              <a:t> </a:t>
            </a:r>
            <a:r>
              <a:rPr lang="en-GB" dirty="0">
                <a:latin typeface="Berlin Sans FB" panose="020E0602020502020306" pitchFamily="34" charset="0"/>
              </a:rPr>
              <a:t>Beautiful Oops. P</a:t>
            </a:r>
            <a:r>
              <a:rPr lang="sl-SI" dirty="0" err="1">
                <a:latin typeface="Berlin Sans FB" panose="020E0602020502020306" pitchFamily="34" charset="0"/>
              </a:rPr>
              <a:t>remislite</a:t>
            </a:r>
            <a:r>
              <a:rPr lang="en-GB" dirty="0">
                <a:latin typeface="Berlin Sans FB" panose="020E0602020502020306" pitchFamily="34" charset="0"/>
              </a:rPr>
              <a:t>, </a:t>
            </a:r>
            <a:r>
              <a:rPr lang="en-GB" dirty="0" err="1">
                <a:latin typeface="Berlin Sans FB" panose="020E0602020502020306" pitchFamily="34" charset="0"/>
              </a:rPr>
              <a:t>kako</a:t>
            </a:r>
            <a:r>
              <a:rPr lang="en-GB" dirty="0">
                <a:latin typeface="Berlin Sans FB" panose="020E0602020502020306" pitchFamily="34" charset="0"/>
              </a:rPr>
              <a:t> bi </a:t>
            </a:r>
            <a:r>
              <a:rPr lang="en-GB" dirty="0" err="1">
                <a:latin typeface="Berlin Sans FB" panose="020E0602020502020306" pitchFamily="34" charset="0"/>
              </a:rPr>
              <a:t>lahko</a:t>
            </a:r>
            <a:r>
              <a:rPr lang="en-GB" dirty="0">
                <a:latin typeface="Berlin Sans FB" panose="020E0602020502020306" pitchFamily="34" charset="0"/>
              </a:rPr>
              <a:t> </a:t>
            </a:r>
            <a:r>
              <a:rPr lang="en-GB" dirty="0" err="1">
                <a:latin typeface="Berlin Sans FB" panose="020E0602020502020306" pitchFamily="34" charset="0"/>
              </a:rPr>
              <a:t>nekatere</a:t>
            </a:r>
            <a:r>
              <a:rPr lang="en-GB" dirty="0">
                <a:latin typeface="Berlin Sans FB" panose="020E0602020502020306" pitchFamily="34" charset="0"/>
              </a:rPr>
              <a:t> od </a:t>
            </a:r>
            <a:r>
              <a:rPr lang="en-GB" dirty="0" err="1">
                <a:latin typeface="Berlin Sans FB" panose="020E0602020502020306" pitchFamily="34" charset="0"/>
              </a:rPr>
              <a:t>teh</a:t>
            </a:r>
            <a:r>
              <a:rPr lang="en-GB" dirty="0">
                <a:latin typeface="Berlin Sans FB" panose="020E0602020502020306" pitchFamily="34" charset="0"/>
              </a:rPr>
              <a:t> </a:t>
            </a:r>
            <a:r>
              <a:rPr lang="en-GB" dirty="0" err="1">
                <a:latin typeface="Berlin Sans FB" panose="020E0602020502020306" pitchFamily="34" charset="0"/>
              </a:rPr>
              <a:t>idej</a:t>
            </a:r>
            <a:r>
              <a:rPr lang="en-GB" dirty="0">
                <a:latin typeface="Berlin Sans FB" panose="020E0602020502020306" pitchFamily="34" charset="0"/>
              </a:rPr>
              <a:t> </a:t>
            </a:r>
            <a:r>
              <a:rPr lang="en-GB" dirty="0" err="1">
                <a:latin typeface="Berlin Sans FB" panose="020E0602020502020306" pitchFamily="34" charset="0"/>
              </a:rPr>
              <a:t>vključili</a:t>
            </a:r>
            <a:r>
              <a:rPr lang="en-GB" dirty="0">
                <a:latin typeface="Berlin Sans FB" panose="020E0602020502020306" pitchFamily="34" charset="0"/>
              </a:rPr>
              <a:t> v </a:t>
            </a:r>
            <a:r>
              <a:rPr lang="en-GB" dirty="0" err="1">
                <a:latin typeface="Berlin Sans FB" panose="020E0602020502020306" pitchFamily="34" charset="0"/>
              </a:rPr>
              <a:t>svojo</a:t>
            </a:r>
            <a:r>
              <a:rPr lang="en-GB" dirty="0">
                <a:latin typeface="Berlin Sans FB" panose="020E0602020502020306" pitchFamily="34" charset="0"/>
              </a:rPr>
              <a:t> </a:t>
            </a:r>
            <a:r>
              <a:rPr lang="en-GB" dirty="0" err="1">
                <a:latin typeface="Berlin Sans FB" panose="020E0602020502020306" pitchFamily="34" charset="0"/>
              </a:rPr>
              <a:t>učilnico</a:t>
            </a:r>
            <a:endParaRPr lang="en-GB" dirty="0">
              <a:latin typeface="Berlin Sans FB" panose="020E0602020502020306" pitchFamily="34" charset="0"/>
            </a:endParaRPr>
          </a:p>
          <a:p>
            <a:pPr marL="0" indent="0">
              <a:buNone/>
            </a:pPr>
            <a:endParaRPr lang="en-GB" dirty="0"/>
          </a:p>
        </p:txBody>
      </p:sp>
      <p:pic>
        <p:nvPicPr>
          <p:cNvPr id="1030" name="Picture 6" descr="Beautiful Oops! With Barney Saltzberg | The Big Draw 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301" y="3380093"/>
            <a:ext cx="2741589" cy="2741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autiful OOPS : Barney Salzberg: Amazon.co.uk: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515" y="3380094"/>
            <a:ext cx="5483178" cy="2741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17817" y="6208133"/>
            <a:ext cx="6096000" cy="276999"/>
          </a:xfrm>
          <a:prstGeom prst="rect">
            <a:avLst/>
          </a:prstGeom>
        </p:spPr>
        <p:txBody>
          <a:bodyPr>
            <a:spAutoFit/>
          </a:bodyPr>
          <a:lstStyle/>
          <a:p>
            <a:r>
              <a:rPr lang="en-GB" sz="1200" dirty="0" err="1"/>
              <a:t>Salzberg</a:t>
            </a:r>
            <a:r>
              <a:rPr lang="en-GB" sz="1200" dirty="0"/>
              <a:t>, Barney The Beautiful Oops Workman Publishing 2009 </a:t>
            </a:r>
          </a:p>
        </p:txBody>
      </p:sp>
    </p:spTree>
    <p:extLst>
      <p:ext uri="{BB962C8B-B14F-4D97-AF65-F5344CB8AC3E}">
        <p14:creationId xmlns:p14="http://schemas.microsoft.com/office/powerpoint/2010/main" val="2840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187099" y="670774"/>
            <a:ext cx="10515600" cy="5023916"/>
          </a:xfrm>
        </p:spPr>
        <p:txBody>
          <a:bodyPr>
            <a:normAutofit/>
          </a:bodyPr>
          <a:lstStyle/>
          <a:p>
            <a:pPr marL="0" indent="0" algn="ctr">
              <a:buNone/>
            </a:pPr>
            <a:r>
              <a:rPr lang="en-GB" sz="3600" dirty="0">
                <a:solidFill>
                  <a:srgbClr val="FF0000"/>
                </a:solidFill>
                <a:latin typeface="Berlin Sans FB" panose="020E0602020502020306" pitchFamily="34" charset="0"/>
              </a:rPr>
              <a:t>S</a:t>
            </a:r>
            <a:r>
              <a:rPr lang="en-GB" sz="3600" dirty="0">
                <a:latin typeface="Berlin Sans FB" panose="020E0602020502020306" pitchFamily="34" charset="0"/>
              </a:rPr>
              <a:t>ocial </a:t>
            </a:r>
            <a:r>
              <a:rPr lang="en-GB" sz="3600" dirty="0">
                <a:solidFill>
                  <a:srgbClr val="FF0000"/>
                </a:solidFill>
                <a:latin typeface="Berlin Sans FB" panose="020E0602020502020306" pitchFamily="34" charset="0"/>
              </a:rPr>
              <a:t>S</a:t>
            </a:r>
            <a:r>
              <a:rPr lang="en-GB" sz="3600" dirty="0">
                <a:latin typeface="Berlin Sans FB" panose="020E0602020502020306" pitchFamily="34" charset="0"/>
              </a:rPr>
              <a:t>kills </a:t>
            </a:r>
            <a:r>
              <a:rPr lang="en-GB" sz="3600" dirty="0">
                <a:solidFill>
                  <a:srgbClr val="FF0000"/>
                </a:solidFill>
                <a:latin typeface="Berlin Sans FB" panose="020E0602020502020306" pitchFamily="34" charset="0"/>
              </a:rPr>
              <a:t>M</a:t>
            </a:r>
            <a:r>
              <a:rPr lang="en-GB" sz="3600" dirty="0">
                <a:latin typeface="Berlin Sans FB" panose="020E0602020502020306" pitchFamily="34" charset="0"/>
              </a:rPr>
              <a:t>ake </a:t>
            </a:r>
            <a:r>
              <a:rPr lang="en-GB" sz="3600" dirty="0">
                <a:solidFill>
                  <a:srgbClr val="FF0000"/>
                </a:solidFill>
                <a:latin typeface="Berlin Sans FB" panose="020E0602020502020306" pitchFamily="34" charset="0"/>
              </a:rPr>
              <a:t>I</a:t>
            </a:r>
            <a:r>
              <a:rPr lang="en-GB" sz="3600" dirty="0">
                <a:latin typeface="Berlin Sans FB" panose="020E0602020502020306" pitchFamily="34" charset="0"/>
              </a:rPr>
              <a:t>nclusive </a:t>
            </a:r>
            <a:r>
              <a:rPr lang="en-GB" sz="3600" dirty="0">
                <a:solidFill>
                  <a:srgbClr val="FF0000"/>
                </a:solidFill>
                <a:latin typeface="Berlin Sans FB" panose="020E0602020502020306" pitchFamily="34" charset="0"/>
              </a:rPr>
              <a:t>L</a:t>
            </a:r>
            <a:r>
              <a:rPr lang="en-GB" sz="3600" dirty="0">
                <a:latin typeface="Berlin Sans FB" panose="020E0602020502020306" pitchFamily="34" charset="0"/>
              </a:rPr>
              <a:t>ife </a:t>
            </a:r>
            <a:r>
              <a:rPr lang="en-GB" sz="3600" dirty="0">
                <a:solidFill>
                  <a:srgbClr val="FF0000"/>
                </a:solidFill>
                <a:latin typeface="Berlin Sans FB" panose="020E0602020502020306" pitchFamily="34" charset="0"/>
              </a:rPr>
              <a:t>E</a:t>
            </a:r>
            <a:r>
              <a:rPr lang="en-GB" sz="3600" dirty="0">
                <a:latin typeface="Berlin Sans FB" panose="020E0602020502020306" pitchFamily="34" charset="0"/>
              </a:rPr>
              <a:t>asier</a:t>
            </a:r>
          </a:p>
          <a:p>
            <a:pPr marL="0" indent="0" algn="ctr">
              <a:buNone/>
            </a:pPr>
            <a:r>
              <a:rPr lang="en-GB" sz="3600" dirty="0">
                <a:latin typeface="Berlin Sans FB" panose="020E0602020502020306" pitchFamily="34" charset="0"/>
              </a:rPr>
              <a:t>Program </a:t>
            </a:r>
            <a:r>
              <a:rPr lang="en-GB" sz="3600" dirty="0" err="1">
                <a:latin typeface="Berlin Sans FB" panose="020E0602020502020306" pitchFamily="34" charset="0"/>
              </a:rPr>
              <a:t>usposabljanja</a:t>
            </a:r>
            <a:r>
              <a:rPr lang="en-GB" sz="3600" dirty="0">
                <a:latin typeface="Berlin Sans FB" panose="020E0602020502020306" pitchFamily="34" charset="0"/>
              </a:rPr>
              <a:t> za </a:t>
            </a:r>
            <a:r>
              <a:rPr lang="sl-SI" sz="3600" dirty="0">
                <a:latin typeface="Berlin Sans FB" panose="020E0602020502020306" pitchFamily="34" charset="0"/>
              </a:rPr>
              <a:t>strokovne delavce</a:t>
            </a:r>
            <a:r>
              <a:rPr lang="en-GB" sz="3600" dirty="0">
                <a:latin typeface="Berlin Sans FB" panose="020E0602020502020306" pitchFamily="34" charset="0"/>
              </a:rPr>
              <a:t>, ki </a:t>
            </a:r>
            <a:r>
              <a:rPr lang="en-GB" sz="3600" dirty="0" err="1">
                <a:latin typeface="Berlin Sans FB" panose="020E0602020502020306" pitchFamily="34" charset="0"/>
              </a:rPr>
              <a:t>delajo</a:t>
            </a:r>
            <a:r>
              <a:rPr lang="en-GB" sz="3600" dirty="0">
                <a:latin typeface="Berlin Sans FB" panose="020E0602020502020306" pitchFamily="34" charset="0"/>
              </a:rPr>
              <a:t> z </a:t>
            </a:r>
            <a:r>
              <a:rPr lang="sl-SI" sz="3600" dirty="0">
                <a:latin typeface="Berlin Sans FB" panose="020E0602020502020306" pitchFamily="34" charset="0"/>
              </a:rPr>
              <a:t>otroki in mladostniki</a:t>
            </a:r>
            <a:r>
              <a:rPr lang="en-GB" sz="3600" dirty="0">
                <a:latin typeface="Berlin Sans FB" panose="020E0602020502020306" pitchFamily="34" charset="0"/>
              </a:rPr>
              <a:t> z </a:t>
            </a:r>
            <a:r>
              <a:rPr lang="en-GB" sz="3600" dirty="0" err="1">
                <a:latin typeface="Berlin Sans FB" panose="020E0602020502020306" pitchFamily="34" charset="0"/>
              </a:rPr>
              <a:t>okvaro</a:t>
            </a:r>
            <a:r>
              <a:rPr lang="en-GB" sz="3600" dirty="0">
                <a:latin typeface="Berlin Sans FB" panose="020E0602020502020306" pitchFamily="34" charset="0"/>
              </a:rPr>
              <a:t> </a:t>
            </a:r>
            <a:r>
              <a:rPr lang="en-GB" sz="3600" dirty="0" err="1">
                <a:latin typeface="Berlin Sans FB" panose="020E0602020502020306" pitchFamily="34" charset="0"/>
              </a:rPr>
              <a:t>vida</a:t>
            </a:r>
            <a:endParaRPr lang="sl-SI" sz="4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2" name="Rectangle 1"/>
          <p:cNvSpPr/>
          <p:nvPr/>
        </p:nvSpPr>
        <p:spPr>
          <a:xfrm>
            <a:off x="3823856" y="5385110"/>
            <a:ext cx="5547360" cy="246221"/>
          </a:xfrm>
          <a:prstGeom prst="rect">
            <a:avLst/>
          </a:prstGeom>
        </p:spPr>
        <p:txBody>
          <a:bodyPr wrap="square">
            <a:spAutoFit/>
          </a:bodyPr>
          <a:lstStyle/>
          <a:p>
            <a:r>
              <a:rPr lang="en-GB" sz="1000" dirty="0"/>
              <a:t>(https://ibvi.org/blog/educational-options-for-blind-and-visually-impaired-kids/)</a:t>
            </a:r>
          </a:p>
        </p:txBody>
      </p:sp>
      <p:pic>
        <p:nvPicPr>
          <p:cNvPr id="1026" name="Picture 2" descr="Blind K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195" y="2461403"/>
            <a:ext cx="6211527" cy="2882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20204" y="5658334"/>
            <a:ext cx="6853646" cy="246221"/>
          </a:xfrm>
          <a:prstGeom prst="rect">
            <a:avLst/>
          </a:prstGeom>
        </p:spPr>
        <p:txBody>
          <a:bodyPr wrap="square">
            <a:spAutoFit/>
          </a:bodyPr>
          <a:lstStyle/>
          <a:p>
            <a:r>
              <a:rPr lang="en-GB" sz="1000" dirty="0"/>
              <a:t>https://ibvi.org/wp-content/uploads/2019/12/IBVI_Blog_Education_For_Blind_Kids_1920x820.jpg</a:t>
            </a:r>
          </a:p>
        </p:txBody>
      </p:sp>
    </p:spTree>
    <p:extLst>
      <p:ext uri="{BB962C8B-B14F-4D97-AF65-F5344CB8AC3E}">
        <p14:creationId xmlns:p14="http://schemas.microsoft.com/office/powerpoint/2010/main" val="130800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l-SI" sz="5400" dirty="0">
                <a:latin typeface="Berlin Sans FB" panose="020E0602020502020306" pitchFamily="34" charset="0"/>
              </a:rPr>
              <a:t>Dramski krožek kot priložnost za razvoj socialnih spretnosti</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dirty="0"/>
          </a:p>
        </p:txBody>
      </p:sp>
      <p:pic>
        <p:nvPicPr>
          <p:cNvPr id="9218" name="Picture 2" descr="Drama school Theatre Play, Treats, text, logo, association png | PNG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639" y="1823865"/>
            <a:ext cx="7008722" cy="4304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62423" y="5897303"/>
            <a:ext cx="6178731" cy="461665"/>
          </a:xfrm>
          <a:prstGeom prst="rect">
            <a:avLst/>
          </a:prstGeom>
        </p:spPr>
        <p:txBody>
          <a:bodyPr wrap="square">
            <a:spAutoFit/>
          </a:bodyPr>
          <a:lstStyle/>
          <a:p>
            <a:r>
              <a:rPr lang="en-GB" sz="1200" dirty="0"/>
              <a:t>https://w7.pngwing.com/pngs/196/88/png-transparent-yellow-and-blue-masks-illustration-theatre-cinema-drama-theater-drama-office-s-text-heart-smiley.png</a:t>
            </a:r>
          </a:p>
        </p:txBody>
      </p:sp>
    </p:spTree>
    <p:extLst>
      <p:ext uri="{BB962C8B-B14F-4D97-AF65-F5344CB8AC3E}">
        <p14:creationId xmlns:p14="http://schemas.microsoft.com/office/powerpoint/2010/main" val="42616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erlin Sans FB" panose="020E0602020502020306" pitchFamily="34" charset="0"/>
              </a:rPr>
              <a:t>Dra</a:t>
            </a:r>
            <a:r>
              <a:rPr lang="sl-SI" dirty="0" err="1">
                <a:latin typeface="Berlin Sans FB" panose="020E0602020502020306" pitchFamily="34" charset="0"/>
              </a:rPr>
              <a:t>mski</a:t>
            </a:r>
            <a:r>
              <a:rPr lang="sl-SI" dirty="0">
                <a:latin typeface="Berlin Sans FB" panose="020E0602020502020306" pitchFamily="34" charset="0"/>
              </a:rPr>
              <a:t> krožek</a:t>
            </a:r>
            <a:r>
              <a:rPr lang="en-US" dirty="0">
                <a:latin typeface="Berlin Sans FB" panose="020E0602020502020306" pitchFamily="34" charset="0"/>
              </a:rPr>
              <a:t> za </a:t>
            </a:r>
            <a:r>
              <a:rPr lang="en-US" dirty="0" err="1">
                <a:latin typeface="Berlin Sans FB" panose="020E0602020502020306" pitchFamily="34" charset="0"/>
              </a:rPr>
              <a:t>učence</a:t>
            </a:r>
            <a:r>
              <a:rPr lang="en-US" dirty="0">
                <a:latin typeface="Berlin Sans FB" panose="020E0602020502020306" pitchFamily="34" charset="0"/>
              </a:rPr>
              <a:t> </a:t>
            </a:r>
            <a:r>
              <a:rPr lang="sl-SI" dirty="0">
                <a:latin typeface="Berlin Sans FB" panose="020E0602020502020306" pitchFamily="34" charset="0"/>
              </a:rPr>
              <a:t>in dijake z okvaro vida</a:t>
            </a:r>
            <a:r>
              <a:rPr lang="en-US" dirty="0">
                <a:latin typeface="Berlin Sans FB" panose="020E0602020502020306" pitchFamily="34" charset="0"/>
              </a:rPr>
              <a:t>– </a:t>
            </a:r>
            <a:r>
              <a:rPr lang="en-US" dirty="0" err="1">
                <a:latin typeface="Berlin Sans FB" panose="020E0602020502020306" pitchFamily="34" charset="0"/>
              </a:rPr>
              <a:t>razvijanje</a:t>
            </a:r>
            <a:r>
              <a:rPr lang="en-US" dirty="0">
                <a:latin typeface="Berlin Sans FB" panose="020E0602020502020306" pitchFamily="34" charset="0"/>
              </a:rPr>
              <a:t> </a:t>
            </a:r>
            <a:r>
              <a:rPr lang="en-US" dirty="0" err="1">
                <a:latin typeface="Berlin Sans FB" panose="020E0602020502020306" pitchFamily="34" charset="0"/>
              </a:rPr>
              <a:t>socialnih</a:t>
            </a:r>
            <a:r>
              <a:rPr lang="en-US" dirty="0">
                <a:latin typeface="Berlin Sans FB" panose="020E0602020502020306" pitchFamily="34" charset="0"/>
              </a:rPr>
              <a:t> </a:t>
            </a:r>
            <a:r>
              <a:rPr lang="sl-SI" dirty="0">
                <a:latin typeface="Berlin Sans FB" panose="020E0602020502020306" pitchFamily="34" charset="0"/>
              </a:rPr>
              <a:t>spretnosti</a:t>
            </a:r>
            <a:r>
              <a:rPr lang="en-US" dirty="0">
                <a:latin typeface="Berlin Sans FB" panose="020E0602020502020306" pitchFamily="34" charset="0"/>
              </a:rPr>
              <a:t> in </a:t>
            </a:r>
            <a:r>
              <a:rPr lang="en-US" dirty="0" err="1">
                <a:latin typeface="Berlin Sans FB" panose="020E0602020502020306" pitchFamily="34" charset="0"/>
              </a:rPr>
              <a:t>empatije</a:t>
            </a:r>
            <a:endParaRPr lang="en-GB" dirty="0"/>
          </a:p>
        </p:txBody>
      </p:sp>
      <p:sp>
        <p:nvSpPr>
          <p:cNvPr id="3" name="Content Placeholder 2"/>
          <p:cNvSpPr>
            <a:spLocks noGrp="1"/>
          </p:cNvSpPr>
          <p:nvPr>
            <p:ph idx="1"/>
          </p:nvPr>
        </p:nvSpPr>
        <p:spPr>
          <a:xfrm>
            <a:off x="838200" y="1972491"/>
            <a:ext cx="10515600" cy="4428308"/>
          </a:xfrm>
        </p:spPr>
        <p:txBody>
          <a:bodyPr>
            <a:normAutofit lnSpcReduction="10000"/>
          </a:bodyPr>
          <a:lstStyle/>
          <a:p>
            <a:r>
              <a:rPr lang="en-US" dirty="0">
                <a:latin typeface="Berlin Sans FB" panose="020E0602020502020306" pitchFamily="34" charset="0"/>
              </a:rPr>
              <a:t>Dram</a:t>
            </a:r>
            <a:r>
              <a:rPr lang="sl-SI" dirty="0">
                <a:latin typeface="Berlin Sans FB" panose="020E0602020502020306" pitchFamily="34" charset="0"/>
              </a:rPr>
              <a:t>ski krožek</a:t>
            </a:r>
            <a:r>
              <a:rPr lang="en-US" dirty="0">
                <a:latin typeface="Berlin Sans FB" panose="020E0602020502020306" pitchFamily="34" charset="0"/>
              </a:rPr>
              <a:t> in </a:t>
            </a:r>
            <a:r>
              <a:rPr lang="en-US" dirty="0" err="1">
                <a:latin typeface="Berlin Sans FB" panose="020E0602020502020306" pitchFamily="34" charset="0"/>
              </a:rPr>
              <a:t>igra</a:t>
            </a:r>
            <a:r>
              <a:rPr lang="en-US" dirty="0">
                <a:latin typeface="Berlin Sans FB" panose="020E0602020502020306" pitchFamily="34" charset="0"/>
              </a:rPr>
              <a:t> vlog </a:t>
            </a:r>
            <a:r>
              <a:rPr lang="en-US" dirty="0" err="1">
                <a:latin typeface="Berlin Sans FB" panose="020E0602020502020306" pitchFamily="34" charset="0"/>
              </a:rPr>
              <a:t>sta</a:t>
            </a:r>
            <a:r>
              <a:rPr lang="en-US" dirty="0">
                <a:latin typeface="Berlin Sans FB" panose="020E0602020502020306" pitchFamily="34" charset="0"/>
              </a:rPr>
              <a:t> </a:t>
            </a:r>
            <a:r>
              <a:rPr lang="en-US" dirty="0" err="1">
                <a:latin typeface="Berlin Sans FB" panose="020E0602020502020306" pitchFamily="34" charset="0"/>
              </a:rPr>
              <a:t>čudoviti</a:t>
            </a:r>
            <a:r>
              <a:rPr lang="en-US" dirty="0">
                <a:latin typeface="Berlin Sans FB" panose="020E0602020502020306" pitchFamily="34" charset="0"/>
              </a:rPr>
              <a:t> </a:t>
            </a:r>
            <a:r>
              <a:rPr lang="en-US" dirty="0" err="1">
                <a:latin typeface="Berlin Sans FB" panose="020E0602020502020306" pitchFamily="34" charset="0"/>
              </a:rPr>
              <a:t>orodji</a:t>
            </a:r>
            <a:r>
              <a:rPr lang="en-US" dirty="0">
                <a:latin typeface="Berlin Sans FB" panose="020E0602020502020306" pitchFamily="34" charset="0"/>
              </a:rPr>
              <a:t> za </a:t>
            </a:r>
            <a:r>
              <a:rPr lang="en-US" dirty="0" err="1">
                <a:latin typeface="Berlin Sans FB" panose="020E0602020502020306" pitchFamily="34" charset="0"/>
              </a:rPr>
              <a:t>učenje</a:t>
            </a:r>
            <a:r>
              <a:rPr lang="en-US" dirty="0">
                <a:latin typeface="Berlin Sans FB" panose="020E0602020502020306" pitchFamily="34" charset="0"/>
              </a:rPr>
              <a:t> </a:t>
            </a:r>
            <a:r>
              <a:rPr lang="en-US" dirty="0" err="1">
                <a:latin typeface="Berlin Sans FB" panose="020E0602020502020306" pitchFamily="34" charset="0"/>
              </a:rPr>
              <a:t>otrok</a:t>
            </a:r>
            <a:r>
              <a:rPr lang="en-US" dirty="0">
                <a:latin typeface="Berlin Sans FB" panose="020E0602020502020306" pitchFamily="34" charset="0"/>
              </a:rPr>
              <a:t> </a:t>
            </a:r>
            <a:r>
              <a:rPr lang="sl-SI" dirty="0">
                <a:latin typeface="Berlin Sans FB" panose="020E0602020502020306" pitchFamily="34" charset="0"/>
              </a:rPr>
              <a:t>z okvaro vida</a:t>
            </a:r>
            <a:r>
              <a:rPr lang="en-US" dirty="0">
                <a:latin typeface="Berlin Sans FB" panose="020E0602020502020306" pitchFamily="34" charset="0"/>
              </a:rPr>
              <a:t> o </a:t>
            </a:r>
            <a:r>
              <a:rPr lang="en-US" dirty="0" err="1">
                <a:latin typeface="Berlin Sans FB" panose="020E0602020502020306" pitchFamily="34" charset="0"/>
              </a:rPr>
              <a:t>svetu</a:t>
            </a:r>
            <a:r>
              <a:rPr lang="en-US" dirty="0">
                <a:latin typeface="Berlin Sans FB" panose="020E0602020502020306" pitchFamily="34" charset="0"/>
              </a:rPr>
              <a:t> </a:t>
            </a:r>
            <a:r>
              <a:rPr lang="en-US" dirty="0" err="1">
                <a:latin typeface="Berlin Sans FB" panose="020E0602020502020306" pitchFamily="34" charset="0"/>
              </a:rPr>
              <a:t>okoli</a:t>
            </a:r>
            <a:r>
              <a:rPr lang="en-US" dirty="0">
                <a:latin typeface="Berlin Sans FB" panose="020E0602020502020306" pitchFamily="34" charset="0"/>
              </a:rPr>
              <a:t> </a:t>
            </a:r>
            <a:r>
              <a:rPr lang="en-US" dirty="0" err="1">
                <a:latin typeface="Berlin Sans FB" panose="020E0602020502020306" pitchFamily="34" charset="0"/>
              </a:rPr>
              <a:t>njih</a:t>
            </a:r>
            <a:r>
              <a:rPr lang="en-US" dirty="0">
                <a:latin typeface="Berlin Sans FB" panose="020E0602020502020306" pitchFamily="34" charset="0"/>
              </a:rPr>
              <a:t> in </a:t>
            </a:r>
            <a:r>
              <a:rPr lang="en-US" dirty="0" err="1">
                <a:latin typeface="Berlin Sans FB" panose="020E0602020502020306" pitchFamily="34" charset="0"/>
              </a:rPr>
              <a:t>raziskovanje</a:t>
            </a:r>
            <a:r>
              <a:rPr lang="en-US" dirty="0">
                <a:latin typeface="Berlin Sans FB" panose="020E0602020502020306" pitchFamily="34" charset="0"/>
              </a:rPr>
              <a:t> </a:t>
            </a:r>
            <a:r>
              <a:rPr lang="en-US" dirty="0" err="1">
                <a:latin typeface="Berlin Sans FB" panose="020E0602020502020306" pitchFamily="34" charset="0"/>
              </a:rPr>
              <a:t>njihovega</a:t>
            </a:r>
            <a:r>
              <a:rPr lang="en-US" dirty="0">
                <a:latin typeface="Berlin Sans FB" panose="020E0602020502020306" pitchFamily="34" charset="0"/>
              </a:rPr>
              <a:t> </a:t>
            </a:r>
            <a:r>
              <a:rPr lang="en-US" dirty="0" err="1">
                <a:latin typeface="Berlin Sans FB" panose="020E0602020502020306" pitchFamily="34" charset="0"/>
              </a:rPr>
              <a:t>mesta</a:t>
            </a:r>
            <a:r>
              <a:rPr lang="en-US" dirty="0">
                <a:latin typeface="Berlin Sans FB" panose="020E0602020502020306" pitchFamily="34" charset="0"/>
              </a:rPr>
              <a:t> v </a:t>
            </a:r>
            <a:r>
              <a:rPr lang="en-US" dirty="0" err="1">
                <a:latin typeface="Berlin Sans FB" panose="020E0602020502020306" pitchFamily="34" charset="0"/>
              </a:rPr>
              <a:t>njem</a:t>
            </a:r>
            <a:r>
              <a:rPr lang="en-US" dirty="0">
                <a:latin typeface="Berlin Sans FB" panose="020E0602020502020306" pitchFamily="34" charset="0"/>
              </a:rPr>
              <a:t>.</a:t>
            </a:r>
            <a:endParaRPr lang="sl-SI" dirty="0">
              <a:latin typeface="Berlin Sans FB" panose="020E0602020502020306" pitchFamily="34" charset="0"/>
            </a:endParaRPr>
          </a:p>
          <a:p>
            <a:r>
              <a:rPr lang="en-US" dirty="0">
                <a:latin typeface="Berlin Sans FB" panose="020E0602020502020306" pitchFamily="34" charset="0"/>
              </a:rPr>
              <a:t>Drama </a:t>
            </a:r>
            <a:r>
              <a:rPr lang="en-US" dirty="0" err="1">
                <a:latin typeface="Berlin Sans FB" panose="020E0602020502020306" pitchFamily="34" charset="0"/>
              </a:rPr>
              <a:t>nudi</a:t>
            </a:r>
            <a:r>
              <a:rPr lang="en-US" dirty="0">
                <a:latin typeface="Berlin Sans FB" panose="020E0602020502020306" pitchFamily="34" charset="0"/>
              </a:rPr>
              <a:t> </a:t>
            </a:r>
            <a:r>
              <a:rPr lang="en-US" dirty="0" err="1">
                <a:latin typeface="Berlin Sans FB" panose="020E0602020502020306" pitchFamily="34" charset="0"/>
              </a:rPr>
              <a:t>varen</a:t>
            </a:r>
            <a:r>
              <a:rPr lang="en-US" dirty="0">
                <a:latin typeface="Berlin Sans FB" panose="020E0602020502020306" pitchFamily="34" charset="0"/>
              </a:rPr>
              <a:t> </a:t>
            </a:r>
            <a:r>
              <a:rPr lang="en-US" dirty="0" err="1">
                <a:latin typeface="Berlin Sans FB" panose="020E0602020502020306" pitchFamily="34" charset="0"/>
              </a:rPr>
              <a:t>prostor</a:t>
            </a:r>
            <a:r>
              <a:rPr lang="en-US" dirty="0">
                <a:latin typeface="Berlin Sans FB" panose="020E0602020502020306" pitchFamily="34" charset="0"/>
              </a:rPr>
              <a:t> za </a:t>
            </a:r>
            <a:r>
              <a:rPr lang="en-US" dirty="0" err="1">
                <a:latin typeface="Berlin Sans FB" panose="020E0602020502020306" pitchFamily="34" charset="0"/>
              </a:rPr>
              <a:t>raziskovanje</a:t>
            </a:r>
            <a:r>
              <a:rPr lang="en-US" dirty="0">
                <a:latin typeface="Berlin Sans FB" panose="020E0602020502020306" pitchFamily="34" charset="0"/>
              </a:rPr>
              <a:t> </a:t>
            </a:r>
            <a:r>
              <a:rPr lang="sl-SI" dirty="0">
                <a:latin typeface="Berlin Sans FB" panose="020E0602020502020306" pitchFamily="34" charset="0"/>
              </a:rPr>
              <a:t>tako </a:t>
            </a:r>
            <a:r>
              <a:rPr lang="en-US" dirty="0" err="1">
                <a:latin typeface="Berlin Sans FB" panose="020E0602020502020306" pitchFamily="34" charset="0"/>
              </a:rPr>
              <a:t>čustev</a:t>
            </a:r>
            <a:r>
              <a:rPr lang="en-US" dirty="0">
                <a:latin typeface="Berlin Sans FB" panose="020E0602020502020306" pitchFamily="34" charset="0"/>
              </a:rPr>
              <a:t> </a:t>
            </a:r>
            <a:r>
              <a:rPr lang="en-US" dirty="0" err="1">
                <a:latin typeface="Berlin Sans FB" panose="020E0602020502020306" pitchFamily="34" charset="0"/>
              </a:rPr>
              <a:t>drugih</a:t>
            </a:r>
            <a:r>
              <a:rPr lang="en-US" dirty="0">
                <a:latin typeface="Berlin Sans FB" panose="020E0602020502020306" pitchFamily="34" charset="0"/>
              </a:rPr>
              <a:t> </a:t>
            </a:r>
            <a:r>
              <a:rPr lang="sl-SI" dirty="0">
                <a:latin typeface="Berlin Sans FB" panose="020E0602020502020306" pitchFamily="34" charset="0"/>
              </a:rPr>
              <a:t>kot lastnih čustev</a:t>
            </a:r>
            <a:r>
              <a:rPr lang="en-US" dirty="0">
                <a:latin typeface="Berlin Sans FB" panose="020E0602020502020306" pitchFamily="34" charset="0"/>
              </a:rPr>
              <a:t>. </a:t>
            </a:r>
            <a:r>
              <a:rPr lang="en-US" dirty="0" err="1">
                <a:latin typeface="Berlin Sans FB" panose="020E0602020502020306" pitchFamily="34" charset="0"/>
              </a:rPr>
              <a:t>Otroci</a:t>
            </a:r>
            <a:r>
              <a:rPr lang="en-US" dirty="0">
                <a:latin typeface="Berlin Sans FB" panose="020E0602020502020306" pitchFamily="34" charset="0"/>
              </a:rPr>
              <a:t> </a:t>
            </a:r>
            <a:r>
              <a:rPr lang="en-US" dirty="0" err="1">
                <a:latin typeface="Berlin Sans FB" panose="020E0602020502020306" pitchFamily="34" charset="0"/>
              </a:rPr>
              <a:t>lahko</a:t>
            </a:r>
            <a:r>
              <a:rPr lang="en-US" dirty="0">
                <a:latin typeface="Berlin Sans FB" panose="020E0602020502020306" pitchFamily="34" charset="0"/>
              </a:rPr>
              <a:t> </a:t>
            </a:r>
            <a:r>
              <a:rPr lang="en-US" dirty="0" err="1">
                <a:latin typeface="Berlin Sans FB" panose="020E0602020502020306" pitchFamily="34" charset="0"/>
              </a:rPr>
              <a:t>dejansko</a:t>
            </a:r>
            <a:r>
              <a:rPr lang="en-US" dirty="0">
                <a:latin typeface="Berlin Sans FB" panose="020E0602020502020306" pitchFamily="34" charset="0"/>
              </a:rPr>
              <a:t> </a:t>
            </a:r>
            <a:r>
              <a:rPr lang="en-US" dirty="0" err="1">
                <a:latin typeface="Berlin Sans FB" panose="020E0602020502020306" pitchFamily="34" charset="0"/>
              </a:rPr>
              <a:t>izkusijo</a:t>
            </a:r>
            <a:r>
              <a:rPr lang="en-US" dirty="0">
                <a:latin typeface="Berlin Sans FB" panose="020E0602020502020306" pitchFamily="34" charset="0"/>
              </a:rPr>
              <a:t> </a:t>
            </a:r>
            <a:r>
              <a:rPr lang="en-US" dirty="0" err="1">
                <a:latin typeface="Berlin Sans FB" panose="020E0602020502020306" pitchFamily="34" charset="0"/>
              </a:rPr>
              <a:t>težave</a:t>
            </a:r>
            <a:r>
              <a:rPr lang="en-US" dirty="0">
                <a:latin typeface="Berlin Sans FB" panose="020E0602020502020306" pitchFamily="34" charset="0"/>
              </a:rPr>
              <a:t>, </a:t>
            </a:r>
            <a:r>
              <a:rPr lang="en-US" dirty="0" err="1">
                <a:latin typeface="Berlin Sans FB" panose="020E0602020502020306" pitchFamily="34" charset="0"/>
              </a:rPr>
              <a:t>odnose</a:t>
            </a:r>
            <a:r>
              <a:rPr lang="en-US" dirty="0">
                <a:latin typeface="Berlin Sans FB" panose="020E0602020502020306" pitchFamily="34" charset="0"/>
              </a:rPr>
              <a:t> in </a:t>
            </a:r>
            <a:r>
              <a:rPr lang="en-US" dirty="0" err="1">
                <a:latin typeface="Berlin Sans FB" panose="020E0602020502020306" pitchFamily="34" charset="0"/>
              </a:rPr>
              <a:t>oko</a:t>
            </a:r>
            <a:r>
              <a:rPr lang="sl-SI" dirty="0" err="1">
                <a:latin typeface="Berlin Sans FB" panose="020E0602020502020306" pitchFamily="34" charset="0"/>
              </a:rPr>
              <a:t>liščine</a:t>
            </a:r>
            <a:r>
              <a:rPr lang="en-US" dirty="0">
                <a:latin typeface="Berlin Sans FB" panose="020E0602020502020306" pitchFamily="34" charset="0"/>
              </a:rPr>
              <a:t>, ki </a:t>
            </a:r>
            <a:r>
              <a:rPr lang="en-US" dirty="0" err="1">
                <a:latin typeface="Berlin Sans FB" panose="020E0602020502020306" pitchFamily="34" charset="0"/>
              </a:rPr>
              <a:t>vplivajo</a:t>
            </a:r>
            <a:r>
              <a:rPr lang="en-US" dirty="0">
                <a:latin typeface="Berlin Sans FB" panose="020E0602020502020306" pitchFamily="34" charset="0"/>
              </a:rPr>
              <a:t> </a:t>
            </a:r>
            <a:r>
              <a:rPr lang="en-US" dirty="0" err="1">
                <a:latin typeface="Berlin Sans FB" panose="020E0602020502020306" pitchFamily="34" charset="0"/>
              </a:rPr>
              <a:t>na</a:t>
            </a:r>
            <a:r>
              <a:rPr lang="en-US" dirty="0">
                <a:latin typeface="Berlin Sans FB" panose="020E0602020502020306" pitchFamily="34" charset="0"/>
              </a:rPr>
              <a:t> </a:t>
            </a:r>
            <a:r>
              <a:rPr lang="en-US" dirty="0" err="1">
                <a:latin typeface="Berlin Sans FB" panose="020E0602020502020306" pitchFamily="34" charset="0"/>
              </a:rPr>
              <a:t>njihov</a:t>
            </a:r>
            <a:r>
              <a:rPr lang="en-US" dirty="0">
                <a:latin typeface="Berlin Sans FB" panose="020E0602020502020306" pitchFamily="34" charset="0"/>
              </a:rPr>
              <a:t> </a:t>
            </a:r>
            <a:r>
              <a:rPr lang="en-US" dirty="0" err="1">
                <a:latin typeface="Berlin Sans FB" panose="020E0602020502020306" pitchFamily="34" charset="0"/>
              </a:rPr>
              <a:t>svet</a:t>
            </a:r>
            <a:r>
              <a:rPr lang="en-US" dirty="0">
                <a:latin typeface="Berlin Sans FB" panose="020E0602020502020306" pitchFamily="34" charset="0"/>
              </a:rPr>
              <a:t>. </a:t>
            </a:r>
            <a:r>
              <a:rPr lang="en-US" dirty="0" err="1">
                <a:latin typeface="Berlin Sans FB" panose="020E0602020502020306" pitchFamily="34" charset="0"/>
              </a:rPr>
              <a:t>Lahko</a:t>
            </a:r>
            <a:r>
              <a:rPr lang="en-US" dirty="0">
                <a:latin typeface="Berlin Sans FB" panose="020E0602020502020306" pitchFamily="34" charset="0"/>
              </a:rPr>
              <a:t> </a:t>
            </a:r>
            <a:r>
              <a:rPr lang="en-US" dirty="0" err="1">
                <a:latin typeface="Berlin Sans FB" panose="020E0602020502020306" pitchFamily="34" charset="0"/>
              </a:rPr>
              <a:t>eksperimentirajo</a:t>
            </a:r>
            <a:r>
              <a:rPr lang="en-US" dirty="0">
                <a:latin typeface="Berlin Sans FB" panose="020E0602020502020306" pitchFamily="34" charset="0"/>
              </a:rPr>
              <a:t> z </a:t>
            </a:r>
            <a:r>
              <a:rPr lang="en-US" dirty="0" err="1">
                <a:latin typeface="Berlin Sans FB" panose="020E0602020502020306" pitchFamily="34" charset="0"/>
              </a:rPr>
              <a:t>različnimi</a:t>
            </a:r>
            <a:r>
              <a:rPr lang="en-US" dirty="0">
                <a:latin typeface="Berlin Sans FB" panose="020E0602020502020306" pitchFamily="34" charset="0"/>
              </a:rPr>
              <a:t> </a:t>
            </a:r>
            <a:r>
              <a:rPr lang="en-US" dirty="0" err="1">
                <a:latin typeface="Berlin Sans FB" panose="020E0602020502020306" pitchFamily="34" charset="0"/>
              </a:rPr>
              <a:t>odzivi</a:t>
            </a:r>
            <a:r>
              <a:rPr lang="en-US" dirty="0">
                <a:latin typeface="Berlin Sans FB" panose="020E0602020502020306" pitchFamily="34" charset="0"/>
              </a:rPr>
              <a:t>, </a:t>
            </a:r>
            <a:r>
              <a:rPr lang="en-US" dirty="0" err="1">
                <a:latin typeface="Berlin Sans FB" panose="020E0602020502020306" pitchFamily="34" charset="0"/>
              </a:rPr>
              <a:t>tako</a:t>
            </a:r>
            <a:r>
              <a:rPr lang="en-US" dirty="0">
                <a:latin typeface="Berlin Sans FB" panose="020E0602020502020306" pitchFamily="34" charset="0"/>
              </a:rPr>
              <a:t> </a:t>
            </a:r>
            <a:r>
              <a:rPr lang="en-US" dirty="0" err="1">
                <a:latin typeface="Berlin Sans FB" panose="020E0602020502020306" pitchFamily="34" charset="0"/>
              </a:rPr>
              <a:t>čustvenimi</a:t>
            </a:r>
            <a:r>
              <a:rPr lang="en-US" dirty="0">
                <a:latin typeface="Berlin Sans FB" panose="020E0602020502020306" pitchFamily="34" charset="0"/>
              </a:rPr>
              <a:t> </a:t>
            </a:r>
            <a:r>
              <a:rPr lang="en-US" dirty="0" err="1">
                <a:latin typeface="Berlin Sans FB" panose="020E0602020502020306" pitchFamily="34" charset="0"/>
              </a:rPr>
              <a:t>kot</a:t>
            </a:r>
            <a:r>
              <a:rPr lang="en-US" dirty="0">
                <a:latin typeface="Berlin Sans FB" panose="020E0602020502020306" pitchFamily="34" charset="0"/>
              </a:rPr>
              <a:t> </a:t>
            </a:r>
            <a:r>
              <a:rPr lang="sl-SI" dirty="0">
                <a:latin typeface="Berlin Sans FB" panose="020E0602020502020306" pitchFamily="34" charset="0"/>
              </a:rPr>
              <a:t>vedenjskimi</a:t>
            </a:r>
            <a:r>
              <a:rPr lang="en-US" dirty="0">
                <a:latin typeface="Berlin Sans FB" panose="020E0602020502020306" pitchFamily="34" charset="0"/>
              </a:rPr>
              <a:t>.</a:t>
            </a:r>
            <a:endParaRPr lang="sl-SI" dirty="0">
              <a:latin typeface="Berlin Sans FB" panose="020E0602020502020306" pitchFamily="34" charset="0"/>
            </a:endParaRPr>
          </a:p>
          <a:p>
            <a:r>
              <a:rPr lang="en-US" dirty="0">
                <a:latin typeface="Berlin Sans FB" panose="020E0602020502020306" pitchFamily="34" charset="0"/>
              </a:rPr>
              <a:t>Drama </a:t>
            </a:r>
            <a:r>
              <a:rPr lang="en-US" dirty="0" err="1">
                <a:latin typeface="Berlin Sans FB" panose="020E0602020502020306" pitchFamily="34" charset="0"/>
              </a:rPr>
              <a:t>ustvari</a:t>
            </a:r>
            <a:r>
              <a:rPr lang="en-US" dirty="0">
                <a:latin typeface="Berlin Sans FB" panose="020E0602020502020306" pitchFamily="34" charset="0"/>
              </a:rPr>
              <a:t> </a:t>
            </a:r>
            <a:r>
              <a:rPr lang="en-US" dirty="0" err="1">
                <a:latin typeface="Berlin Sans FB" panose="020E0602020502020306" pitchFamily="34" charset="0"/>
              </a:rPr>
              <a:t>distanco</a:t>
            </a:r>
            <a:r>
              <a:rPr lang="en-US" dirty="0">
                <a:latin typeface="Berlin Sans FB" panose="020E0602020502020306" pitchFamily="34" charset="0"/>
              </a:rPr>
              <a:t>, </a:t>
            </a:r>
            <a:r>
              <a:rPr lang="en-US" dirty="0" err="1">
                <a:latin typeface="Berlin Sans FB" panose="020E0602020502020306" pitchFamily="34" charset="0"/>
              </a:rPr>
              <a:t>kjer</a:t>
            </a:r>
            <a:r>
              <a:rPr lang="en-US" dirty="0">
                <a:latin typeface="Berlin Sans FB" panose="020E0602020502020306" pitchFamily="34" charset="0"/>
              </a:rPr>
              <a:t> </a:t>
            </a:r>
            <a:r>
              <a:rPr lang="en-US" dirty="0" err="1">
                <a:latin typeface="Berlin Sans FB" panose="020E0602020502020306" pitchFamily="34" charset="0"/>
              </a:rPr>
              <a:t>lahko</a:t>
            </a:r>
            <a:r>
              <a:rPr lang="en-US" dirty="0">
                <a:latin typeface="Berlin Sans FB" panose="020E0602020502020306" pitchFamily="34" charset="0"/>
              </a:rPr>
              <a:t> </a:t>
            </a:r>
            <a:r>
              <a:rPr lang="en-US" dirty="0" err="1">
                <a:latin typeface="Berlin Sans FB" panose="020E0602020502020306" pitchFamily="34" charset="0"/>
              </a:rPr>
              <a:t>otroci</a:t>
            </a:r>
            <a:r>
              <a:rPr lang="en-US" dirty="0">
                <a:latin typeface="Berlin Sans FB" panose="020E0602020502020306" pitchFamily="34" charset="0"/>
              </a:rPr>
              <a:t> </a:t>
            </a:r>
            <a:r>
              <a:rPr lang="en-US" dirty="0" err="1">
                <a:latin typeface="Berlin Sans FB" panose="020E0602020502020306" pitchFamily="34" charset="0"/>
              </a:rPr>
              <a:t>občutijo</a:t>
            </a:r>
            <a:r>
              <a:rPr lang="en-US" dirty="0">
                <a:latin typeface="Berlin Sans FB" panose="020E0602020502020306" pitchFamily="34" charset="0"/>
              </a:rPr>
              <a:t> </a:t>
            </a:r>
            <a:r>
              <a:rPr lang="sl-SI" dirty="0">
                <a:latin typeface="Berlin Sans FB" panose="020E0602020502020306" pitchFamily="34" charset="0"/>
              </a:rPr>
              <a:t>določeni </a:t>
            </a:r>
            <a:r>
              <a:rPr lang="en-US" dirty="0" err="1">
                <a:latin typeface="Berlin Sans FB" panose="020E0602020502020306" pitchFamily="34" charset="0"/>
              </a:rPr>
              <a:t>občutek</a:t>
            </a:r>
            <a:r>
              <a:rPr lang="en-US" dirty="0">
                <a:latin typeface="Berlin Sans FB" panose="020E0602020502020306" pitchFamily="34" charset="0"/>
              </a:rPr>
              <a:t>, ne da bi se </a:t>
            </a:r>
            <a:r>
              <a:rPr lang="en-US" dirty="0" err="1">
                <a:latin typeface="Berlin Sans FB" panose="020E0602020502020306" pitchFamily="34" charset="0"/>
              </a:rPr>
              <a:t>ujeli</a:t>
            </a:r>
            <a:r>
              <a:rPr lang="en-US" dirty="0">
                <a:latin typeface="Berlin Sans FB" panose="020E0602020502020306" pitchFamily="34" charset="0"/>
              </a:rPr>
              <a:t> v </a:t>
            </a:r>
            <a:r>
              <a:rPr lang="en-US" dirty="0" err="1">
                <a:latin typeface="Berlin Sans FB" panose="020E0602020502020306" pitchFamily="34" charset="0"/>
              </a:rPr>
              <a:t>čustva</a:t>
            </a:r>
            <a:r>
              <a:rPr lang="en-US" dirty="0">
                <a:latin typeface="Berlin Sans FB" panose="020E0602020502020306" pitchFamily="34" charset="0"/>
              </a:rPr>
              <a:t>. </a:t>
            </a:r>
            <a:r>
              <a:rPr lang="sl-SI" dirty="0">
                <a:latin typeface="Berlin Sans FB" panose="020E0602020502020306" pitchFamily="34" charset="0"/>
              </a:rPr>
              <a:t>Prek igre na ta način</a:t>
            </a:r>
            <a:r>
              <a:rPr lang="en-US" dirty="0">
                <a:latin typeface="Berlin Sans FB" panose="020E0602020502020306" pitchFamily="34" charset="0"/>
              </a:rPr>
              <a:t> </a:t>
            </a:r>
            <a:r>
              <a:rPr lang="sl-SI" dirty="0">
                <a:latin typeface="Berlin Sans FB" panose="020E0602020502020306" pitchFamily="34" charset="0"/>
              </a:rPr>
              <a:t>se lahko znotraj dramskega krožka </a:t>
            </a:r>
            <a:r>
              <a:rPr lang="en-US" dirty="0" err="1">
                <a:latin typeface="Berlin Sans FB" panose="020E0602020502020306" pitchFamily="34" charset="0"/>
              </a:rPr>
              <a:t>opremijo</a:t>
            </a:r>
            <a:r>
              <a:rPr lang="en-US" dirty="0">
                <a:latin typeface="Berlin Sans FB" panose="020E0602020502020306" pitchFamily="34" charset="0"/>
              </a:rPr>
              <a:t> </a:t>
            </a:r>
            <a:r>
              <a:rPr lang="sl-SI" dirty="0">
                <a:latin typeface="Berlin Sans FB" panose="020E0602020502020306" pitchFamily="34" charset="0"/>
              </a:rPr>
              <a:t>s spretnostmi </a:t>
            </a:r>
            <a:r>
              <a:rPr lang="en-US" dirty="0">
                <a:latin typeface="Berlin Sans FB" panose="020E0602020502020306" pitchFamily="34" charset="0"/>
              </a:rPr>
              <a:t>za </a:t>
            </a:r>
            <a:r>
              <a:rPr lang="en-US" dirty="0" err="1">
                <a:latin typeface="Berlin Sans FB" panose="020E0602020502020306" pitchFamily="34" charset="0"/>
              </a:rPr>
              <a:t>socialno</a:t>
            </a:r>
            <a:r>
              <a:rPr lang="en-US" dirty="0">
                <a:latin typeface="Berlin Sans FB" panose="020E0602020502020306" pitchFamily="34" charset="0"/>
              </a:rPr>
              <a:t> </a:t>
            </a:r>
            <a:r>
              <a:rPr lang="en-US" dirty="0" err="1">
                <a:latin typeface="Berlin Sans FB" panose="020E0602020502020306" pitchFamily="34" charset="0"/>
              </a:rPr>
              <a:t>integracijo</a:t>
            </a:r>
            <a:r>
              <a:rPr lang="en-US" dirty="0">
                <a:latin typeface="Berlin Sans FB" panose="020E0602020502020306" pitchFamily="34" charset="0"/>
              </a:rPr>
              <a:t> in </a:t>
            </a:r>
            <a:r>
              <a:rPr lang="en-US" dirty="0" err="1">
                <a:latin typeface="Berlin Sans FB" panose="020E0602020502020306" pitchFamily="34" charset="0"/>
              </a:rPr>
              <a:t>ustvarjanje</a:t>
            </a:r>
            <a:r>
              <a:rPr lang="en-US" dirty="0">
                <a:latin typeface="Berlin Sans FB" panose="020E0602020502020306" pitchFamily="34" charset="0"/>
              </a:rPr>
              <a:t> </a:t>
            </a:r>
            <a:r>
              <a:rPr lang="en-US" dirty="0" err="1">
                <a:latin typeface="Berlin Sans FB" panose="020E0602020502020306" pitchFamily="34" charset="0"/>
              </a:rPr>
              <a:t>pomembnih</a:t>
            </a:r>
            <a:r>
              <a:rPr lang="en-US" dirty="0">
                <a:latin typeface="Berlin Sans FB" panose="020E0602020502020306" pitchFamily="34" charset="0"/>
              </a:rPr>
              <a:t> </a:t>
            </a:r>
            <a:r>
              <a:rPr lang="en-US" dirty="0" err="1">
                <a:latin typeface="Berlin Sans FB" panose="020E0602020502020306" pitchFamily="34" charset="0"/>
              </a:rPr>
              <a:t>odnosov</a:t>
            </a:r>
            <a:endParaRPr lang="en-GB" dirty="0"/>
          </a:p>
        </p:txBody>
      </p:sp>
    </p:spTree>
    <p:extLst>
      <p:ext uri="{BB962C8B-B14F-4D97-AF65-F5344CB8AC3E}">
        <p14:creationId xmlns:p14="http://schemas.microsoft.com/office/powerpoint/2010/main" val="409511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Berlin Sans FB" panose="020E0602020502020306" pitchFamily="34" charset="0"/>
              </a:rPr>
              <a:t>T</a:t>
            </a:r>
            <a:r>
              <a:rPr lang="sl-SI" sz="6000" dirty="0" err="1">
                <a:latin typeface="Berlin Sans FB" panose="020E0602020502020306" pitchFamily="34" charset="0"/>
              </a:rPr>
              <a:t>ema</a:t>
            </a:r>
            <a:r>
              <a:rPr lang="en-GB" sz="6000" dirty="0">
                <a:latin typeface="Berlin Sans FB" panose="020E0602020502020306" pitchFamily="34" charset="0"/>
              </a:rPr>
              <a:t> 2: </a:t>
            </a:r>
            <a:r>
              <a:rPr lang="sl-SI" sz="6000" dirty="0">
                <a:latin typeface="Berlin Sans FB" panose="020E0602020502020306" pitchFamily="34" charset="0"/>
              </a:rPr>
              <a:t>Čuječnost</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buNone/>
            </a:pPr>
            <a:endParaRPr lang="en-GB" b="1" dirty="0"/>
          </a:p>
        </p:txBody>
      </p:sp>
      <p:pic>
        <p:nvPicPr>
          <p:cNvPr id="1032" name="Picture 8" descr="What does “Mindful” really mean? - Emotional Intelligence, Mindfulness &amp;  Resilience Training | Alison Hutch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29" y="1628776"/>
            <a:ext cx="5093335" cy="4859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37925" y="6506021"/>
            <a:ext cx="3479542" cy="276999"/>
          </a:xfrm>
          <a:prstGeom prst="rect">
            <a:avLst/>
          </a:prstGeom>
        </p:spPr>
        <p:txBody>
          <a:bodyPr wrap="none">
            <a:spAutoFit/>
          </a:bodyPr>
          <a:lstStyle/>
          <a:p>
            <a:r>
              <a:rPr lang="en-GB" sz="1200" dirty="0"/>
              <a:t>https://www.mentalup.co/blog/mindfulness-for-kids</a:t>
            </a:r>
          </a:p>
        </p:txBody>
      </p:sp>
    </p:spTree>
    <p:extLst>
      <p:ext uri="{BB962C8B-B14F-4D97-AF65-F5344CB8AC3E}">
        <p14:creationId xmlns:p14="http://schemas.microsoft.com/office/powerpoint/2010/main" val="276136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sl-SI" dirty="0">
                <a:latin typeface="Berlin Sans FB" panose="020E0602020502020306" pitchFamily="34" charset="0"/>
              </a:rPr>
              <a:t>Čuječnost, okvara vida in socialne spretnosti</a:t>
            </a:r>
            <a:endParaRPr lang="en-GB" dirty="0">
              <a:latin typeface="Berlin Sans FB" panose="020E0602020502020306" pitchFamily="34" charset="0"/>
            </a:endParaRPr>
          </a:p>
        </p:txBody>
      </p:sp>
      <p:sp>
        <p:nvSpPr>
          <p:cNvPr id="6" name="Content Placeholder 5"/>
          <p:cNvSpPr>
            <a:spLocks noGrp="1"/>
          </p:cNvSpPr>
          <p:nvPr>
            <p:ph idx="1"/>
          </p:nvPr>
        </p:nvSpPr>
        <p:spPr/>
        <p:txBody>
          <a:bodyPr/>
          <a:lstStyle/>
          <a:p>
            <a:r>
              <a:rPr lang="sl-SI" dirty="0">
                <a:latin typeface="Berlin Sans FB" panose="020E0602020502020306" pitchFamily="34" charset="0"/>
              </a:rPr>
              <a:t>Tehnike </a:t>
            </a:r>
            <a:r>
              <a:rPr lang="en-US" dirty="0" err="1">
                <a:latin typeface="Berlin Sans FB" panose="020E0602020502020306" pitchFamily="34" charset="0"/>
              </a:rPr>
              <a:t>čuječnosti</a:t>
            </a:r>
            <a:r>
              <a:rPr lang="en-US" dirty="0">
                <a:latin typeface="Berlin Sans FB" panose="020E0602020502020306" pitchFamily="34" charset="0"/>
              </a:rPr>
              <a:t> </a:t>
            </a:r>
            <a:r>
              <a:rPr lang="en-US" dirty="0" err="1">
                <a:latin typeface="Berlin Sans FB" panose="020E0602020502020306" pitchFamily="34" charset="0"/>
              </a:rPr>
              <a:t>nam</a:t>
            </a:r>
            <a:r>
              <a:rPr lang="en-US" dirty="0">
                <a:latin typeface="Berlin Sans FB" panose="020E0602020502020306" pitchFamily="34" charset="0"/>
              </a:rPr>
              <a:t> </a:t>
            </a:r>
            <a:r>
              <a:rPr lang="en-US" dirty="0" err="1">
                <a:latin typeface="Berlin Sans FB" panose="020E0602020502020306" pitchFamily="34" charset="0"/>
              </a:rPr>
              <a:t>pomagajo</a:t>
            </a:r>
            <a:r>
              <a:rPr lang="en-US" dirty="0">
                <a:latin typeface="Berlin Sans FB" panose="020E0602020502020306" pitchFamily="34" charset="0"/>
              </a:rPr>
              <a:t> </a:t>
            </a:r>
            <a:r>
              <a:rPr lang="en-US" dirty="0" err="1">
                <a:latin typeface="Berlin Sans FB" panose="020E0602020502020306" pitchFamily="34" charset="0"/>
              </a:rPr>
              <a:t>vzpostaviti</a:t>
            </a:r>
            <a:r>
              <a:rPr lang="en-US" dirty="0">
                <a:latin typeface="Berlin Sans FB" panose="020E0602020502020306" pitchFamily="34" charset="0"/>
              </a:rPr>
              <a:t> </a:t>
            </a:r>
            <a:r>
              <a:rPr lang="sl-SI" dirty="0">
                <a:latin typeface="Berlin Sans FB" panose="020E0602020502020306" pitchFamily="34" charset="0"/>
              </a:rPr>
              <a:t>pristen </a:t>
            </a:r>
            <a:r>
              <a:rPr lang="en-US" dirty="0" err="1">
                <a:latin typeface="Berlin Sans FB" panose="020E0602020502020306" pitchFamily="34" charset="0"/>
              </a:rPr>
              <a:t>stik</a:t>
            </a:r>
            <a:r>
              <a:rPr lang="en-US" dirty="0">
                <a:latin typeface="Berlin Sans FB" panose="020E0602020502020306" pitchFamily="34" charset="0"/>
              </a:rPr>
              <a:t> s </a:t>
            </a:r>
            <a:r>
              <a:rPr lang="en-US" dirty="0" err="1">
                <a:latin typeface="Berlin Sans FB" panose="020E0602020502020306" pitchFamily="34" charset="0"/>
              </a:rPr>
              <a:t>seboj</a:t>
            </a:r>
            <a:r>
              <a:rPr lang="en-US" dirty="0">
                <a:latin typeface="Berlin Sans FB" panose="020E0602020502020306" pitchFamily="34" charset="0"/>
              </a:rPr>
              <a:t>. </a:t>
            </a:r>
            <a:r>
              <a:rPr lang="en-US" dirty="0" err="1">
                <a:latin typeface="Berlin Sans FB" panose="020E0602020502020306" pitchFamily="34" charset="0"/>
              </a:rPr>
              <a:t>Šele</a:t>
            </a:r>
            <a:r>
              <a:rPr lang="sl-SI" dirty="0">
                <a:latin typeface="Berlin Sans FB" panose="020E0602020502020306" pitchFamily="34" charset="0"/>
              </a:rPr>
              <a:t>,</a:t>
            </a:r>
            <a:r>
              <a:rPr lang="en-US" dirty="0">
                <a:latin typeface="Berlin Sans FB" panose="020E0602020502020306" pitchFamily="34" charset="0"/>
              </a:rPr>
              <a:t> ko </a:t>
            </a:r>
            <a:r>
              <a:rPr lang="sl-SI" dirty="0">
                <a:latin typeface="Berlin Sans FB" panose="020E0602020502020306" pitchFamily="34" charset="0"/>
              </a:rPr>
              <a:t>zaupamo </a:t>
            </a:r>
            <a:r>
              <a:rPr lang="en-US" dirty="0">
                <a:latin typeface="Berlin Sans FB" panose="020E0602020502020306" pitchFamily="34" charset="0"/>
              </a:rPr>
              <a:t>vase, se </a:t>
            </a:r>
            <a:r>
              <a:rPr lang="en-US" dirty="0" err="1">
                <a:latin typeface="Berlin Sans FB" panose="020E0602020502020306" pitchFamily="34" charset="0"/>
              </a:rPr>
              <a:t>lahko</a:t>
            </a:r>
            <a:r>
              <a:rPr lang="en-US" dirty="0">
                <a:latin typeface="Berlin Sans FB" panose="020E0602020502020306" pitchFamily="34" charset="0"/>
              </a:rPr>
              <a:t> </a:t>
            </a:r>
            <a:r>
              <a:rPr lang="en-US" dirty="0" err="1">
                <a:latin typeface="Berlin Sans FB" panose="020E0602020502020306" pitchFamily="34" charset="0"/>
              </a:rPr>
              <a:t>začnemo</a:t>
            </a:r>
            <a:r>
              <a:rPr lang="en-US" dirty="0">
                <a:latin typeface="Berlin Sans FB" panose="020E0602020502020306" pitchFamily="34" charset="0"/>
              </a:rPr>
              <a:t> </a:t>
            </a:r>
            <a:r>
              <a:rPr lang="en-US" dirty="0" err="1">
                <a:latin typeface="Berlin Sans FB" panose="020E0602020502020306" pitchFamily="34" charset="0"/>
              </a:rPr>
              <a:t>povezovati</a:t>
            </a:r>
            <a:r>
              <a:rPr lang="en-US" dirty="0">
                <a:latin typeface="Berlin Sans FB" panose="020E0602020502020306" pitchFamily="34" charset="0"/>
              </a:rPr>
              <a:t> z </a:t>
            </a:r>
            <a:r>
              <a:rPr lang="en-US" dirty="0" err="1">
                <a:latin typeface="Berlin Sans FB" panose="020E0602020502020306" pitchFamily="34" charset="0"/>
              </a:rPr>
              <a:t>drugimi</a:t>
            </a:r>
            <a:r>
              <a:rPr lang="sl-SI" dirty="0">
                <a:latin typeface="Berlin Sans FB" panose="020E0602020502020306" pitchFamily="34" charset="0"/>
              </a:rPr>
              <a:t> ljudmi</a:t>
            </a:r>
            <a:r>
              <a:rPr lang="en-US" dirty="0">
                <a:latin typeface="Berlin Sans FB" panose="020E0602020502020306" pitchFamily="34" charset="0"/>
              </a:rPr>
              <a:t>, </a:t>
            </a:r>
            <a:r>
              <a:rPr lang="en-US" dirty="0" err="1">
                <a:latin typeface="Berlin Sans FB" panose="020E0602020502020306" pitchFamily="34" charset="0"/>
              </a:rPr>
              <a:t>graditi</a:t>
            </a:r>
            <a:r>
              <a:rPr lang="en-US" dirty="0">
                <a:latin typeface="Berlin Sans FB" panose="020E0602020502020306" pitchFamily="34" charset="0"/>
              </a:rPr>
              <a:t> </a:t>
            </a:r>
            <a:r>
              <a:rPr lang="en-US" dirty="0" err="1">
                <a:latin typeface="Berlin Sans FB" panose="020E0602020502020306" pitchFamily="34" charset="0"/>
              </a:rPr>
              <a:t>odnose</a:t>
            </a:r>
            <a:r>
              <a:rPr lang="en-US" dirty="0">
                <a:latin typeface="Berlin Sans FB" panose="020E0602020502020306" pitchFamily="34" charset="0"/>
              </a:rPr>
              <a:t> in </a:t>
            </a:r>
            <a:r>
              <a:rPr lang="en-US" dirty="0" err="1">
                <a:latin typeface="Berlin Sans FB" panose="020E0602020502020306" pitchFamily="34" charset="0"/>
              </a:rPr>
              <a:t>razvijati</a:t>
            </a:r>
            <a:r>
              <a:rPr lang="en-US" dirty="0">
                <a:latin typeface="Berlin Sans FB" panose="020E0602020502020306" pitchFamily="34" charset="0"/>
              </a:rPr>
              <a:t> </a:t>
            </a:r>
            <a:r>
              <a:rPr lang="en-US" dirty="0" err="1">
                <a:latin typeface="Berlin Sans FB" panose="020E0602020502020306" pitchFamily="34" charset="0"/>
              </a:rPr>
              <a:t>dobre</a:t>
            </a:r>
            <a:r>
              <a:rPr lang="en-US" dirty="0">
                <a:latin typeface="Berlin Sans FB" panose="020E0602020502020306" pitchFamily="34" charset="0"/>
              </a:rPr>
              <a:t> </a:t>
            </a:r>
            <a:r>
              <a:rPr lang="en-US" dirty="0" err="1">
                <a:latin typeface="Berlin Sans FB" panose="020E0602020502020306" pitchFamily="34" charset="0"/>
              </a:rPr>
              <a:t>socialne</a:t>
            </a:r>
            <a:r>
              <a:rPr lang="en-US" dirty="0">
                <a:latin typeface="Berlin Sans FB" panose="020E0602020502020306" pitchFamily="34" charset="0"/>
              </a:rPr>
              <a:t> </a:t>
            </a:r>
            <a:r>
              <a:rPr lang="sl-SI" dirty="0">
                <a:latin typeface="Berlin Sans FB" panose="020E0602020502020306" pitchFamily="34" charset="0"/>
              </a:rPr>
              <a:t>spretnosti</a:t>
            </a:r>
            <a:r>
              <a:rPr lang="en-US" dirty="0">
                <a:latin typeface="Berlin Sans FB" panose="020E0602020502020306" pitchFamily="34" charset="0"/>
              </a:rPr>
              <a:t>.</a:t>
            </a:r>
            <a:endParaRPr lang="sl-SI" dirty="0">
              <a:latin typeface="Berlin Sans FB" panose="020E0602020502020306" pitchFamily="34" charset="0"/>
            </a:endParaRPr>
          </a:p>
          <a:p>
            <a:r>
              <a:rPr lang="en-US" dirty="0" err="1">
                <a:latin typeface="Berlin Sans FB" panose="020E0602020502020306" pitchFamily="34" charset="0"/>
              </a:rPr>
              <a:t>Otroci</a:t>
            </a:r>
            <a:r>
              <a:rPr lang="en-US" dirty="0">
                <a:latin typeface="Berlin Sans FB" panose="020E0602020502020306" pitchFamily="34" charset="0"/>
              </a:rPr>
              <a:t> </a:t>
            </a:r>
            <a:r>
              <a:rPr lang="sl-SI" dirty="0">
                <a:latin typeface="Berlin Sans FB" panose="020E0602020502020306" pitchFamily="34" charset="0"/>
              </a:rPr>
              <a:t>z okvaro vida</a:t>
            </a:r>
            <a:r>
              <a:rPr lang="en-US" dirty="0">
                <a:latin typeface="Berlin Sans FB" panose="020E0602020502020306" pitchFamily="34" charset="0"/>
              </a:rPr>
              <a:t> </a:t>
            </a:r>
            <a:r>
              <a:rPr lang="en-US" dirty="0" err="1">
                <a:latin typeface="Berlin Sans FB" panose="020E0602020502020306" pitchFamily="34" charset="0"/>
              </a:rPr>
              <a:t>imajo</a:t>
            </a:r>
            <a:r>
              <a:rPr lang="en-US" dirty="0">
                <a:latin typeface="Berlin Sans FB" panose="020E0602020502020306" pitchFamily="34" charset="0"/>
              </a:rPr>
              <a:t> v </a:t>
            </a:r>
            <a:r>
              <a:rPr lang="en-US" dirty="0" err="1">
                <a:latin typeface="Berlin Sans FB" panose="020E0602020502020306" pitchFamily="34" charset="0"/>
              </a:rPr>
              <a:t>življenju</a:t>
            </a:r>
            <a:r>
              <a:rPr lang="en-US" dirty="0">
                <a:latin typeface="Berlin Sans FB" panose="020E0602020502020306" pitchFamily="34" charset="0"/>
              </a:rPr>
              <a:t> </a:t>
            </a:r>
            <a:r>
              <a:rPr lang="en-US" dirty="0" err="1">
                <a:latin typeface="Berlin Sans FB" panose="020E0602020502020306" pitchFamily="34" charset="0"/>
              </a:rPr>
              <a:t>dodaten</a:t>
            </a:r>
            <a:r>
              <a:rPr lang="en-US" dirty="0">
                <a:latin typeface="Berlin Sans FB" panose="020E0602020502020306" pitchFamily="34" charset="0"/>
              </a:rPr>
              <a:t> </a:t>
            </a:r>
            <a:r>
              <a:rPr lang="en-US" dirty="0" err="1">
                <a:latin typeface="Berlin Sans FB" panose="020E0602020502020306" pitchFamily="34" charset="0"/>
              </a:rPr>
              <a:t>stres</a:t>
            </a:r>
            <a:r>
              <a:rPr lang="en-US" dirty="0">
                <a:latin typeface="Berlin Sans FB" panose="020E0602020502020306" pitchFamily="34" charset="0"/>
              </a:rPr>
              <a:t>, </a:t>
            </a:r>
            <a:r>
              <a:rPr lang="en-US" dirty="0" err="1">
                <a:latin typeface="Berlin Sans FB" panose="020E0602020502020306" pitchFamily="34" charset="0"/>
              </a:rPr>
              <a:t>saj</a:t>
            </a:r>
            <a:r>
              <a:rPr lang="en-US" dirty="0">
                <a:latin typeface="Berlin Sans FB" panose="020E0602020502020306" pitchFamily="34" charset="0"/>
              </a:rPr>
              <a:t> so </a:t>
            </a:r>
            <a:r>
              <a:rPr lang="en-US" dirty="0" err="1">
                <a:latin typeface="Berlin Sans FB" panose="020E0602020502020306" pitchFamily="34" charset="0"/>
              </a:rPr>
              <a:t>vse</a:t>
            </a:r>
            <a:r>
              <a:rPr lang="en-US" dirty="0">
                <a:latin typeface="Berlin Sans FB" panose="020E0602020502020306" pitchFamily="34" charset="0"/>
              </a:rPr>
              <a:t> </a:t>
            </a:r>
            <a:r>
              <a:rPr lang="en-US" dirty="0" err="1">
                <a:latin typeface="Berlin Sans FB" panose="020E0602020502020306" pitchFamily="34" charset="0"/>
              </a:rPr>
              <a:t>oblike</a:t>
            </a:r>
            <a:r>
              <a:rPr lang="en-US" dirty="0">
                <a:latin typeface="Berlin Sans FB" panose="020E0602020502020306" pitchFamily="34" charset="0"/>
              </a:rPr>
              <a:t> </a:t>
            </a:r>
            <a:r>
              <a:rPr lang="sl-SI" dirty="0">
                <a:latin typeface="Berlin Sans FB" panose="020E0602020502020306" pitchFamily="34" charset="0"/>
              </a:rPr>
              <a:t>sporazumevanja </a:t>
            </a:r>
            <a:r>
              <a:rPr lang="en-US" dirty="0" err="1">
                <a:latin typeface="Berlin Sans FB" panose="020E0602020502020306" pitchFamily="34" charset="0"/>
              </a:rPr>
              <a:t>zanje</a:t>
            </a:r>
            <a:r>
              <a:rPr lang="en-US" dirty="0">
                <a:latin typeface="Berlin Sans FB" panose="020E0602020502020306" pitchFamily="34" charset="0"/>
              </a:rPr>
              <a:t> </a:t>
            </a:r>
            <a:r>
              <a:rPr lang="en-US" dirty="0" err="1">
                <a:latin typeface="Berlin Sans FB" panose="020E0602020502020306" pitchFamily="34" charset="0"/>
              </a:rPr>
              <a:t>bolj</a:t>
            </a:r>
            <a:r>
              <a:rPr lang="en-US" dirty="0">
                <a:latin typeface="Berlin Sans FB" panose="020E0602020502020306" pitchFamily="34" charset="0"/>
              </a:rPr>
              <a:t> </a:t>
            </a:r>
            <a:r>
              <a:rPr lang="en-US" dirty="0" err="1">
                <a:latin typeface="Berlin Sans FB" panose="020E0602020502020306" pitchFamily="34" charset="0"/>
              </a:rPr>
              <a:t>zapletene</a:t>
            </a:r>
            <a:r>
              <a:rPr lang="en-US" dirty="0">
                <a:latin typeface="Berlin Sans FB" panose="020E0602020502020306" pitchFamily="34" charset="0"/>
              </a:rPr>
              <a:t>.</a:t>
            </a:r>
            <a:endParaRPr lang="sl-SI" dirty="0">
              <a:latin typeface="Berlin Sans FB" panose="020E0602020502020306" pitchFamily="34" charset="0"/>
            </a:endParaRPr>
          </a:p>
          <a:p>
            <a:r>
              <a:rPr lang="en-US" dirty="0" err="1">
                <a:latin typeface="Berlin Sans FB" panose="020E0602020502020306" pitchFamily="34" charset="0"/>
              </a:rPr>
              <a:t>Stres</a:t>
            </a:r>
            <a:r>
              <a:rPr lang="en-US" dirty="0">
                <a:latin typeface="Berlin Sans FB" panose="020E0602020502020306" pitchFamily="34" charset="0"/>
              </a:rPr>
              <a:t> </a:t>
            </a:r>
            <a:r>
              <a:rPr lang="en-US" dirty="0" err="1">
                <a:latin typeface="Berlin Sans FB" panose="020E0602020502020306" pitchFamily="34" charset="0"/>
              </a:rPr>
              <a:t>ovira</a:t>
            </a:r>
            <a:r>
              <a:rPr lang="en-US" dirty="0">
                <a:latin typeface="Berlin Sans FB" panose="020E0602020502020306" pitchFamily="34" charset="0"/>
              </a:rPr>
              <a:t> </a:t>
            </a:r>
            <a:r>
              <a:rPr lang="en-US" dirty="0" err="1">
                <a:latin typeface="Berlin Sans FB" panose="020E0602020502020306" pitchFamily="34" charset="0"/>
              </a:rPr>
              <a:t>njihovo</a:t>
            </a:r>
            <a:r>
              <a:rPr lang="en-US" dirty="0">
                <a:latin typeface="Berlin Sans FB" panose="020E0602020502020306" pitchFamily="34" charset="0"/>
              </a:rPr>
              <a:t> </a:t>
            </a:r>
            <a:r>
              <a:rPr lang="en-US" dirty="0" err="1">
                <a:latin typeface="Berlin Sans FB" panose="020E0602020502020306" pitchFamily="34" charset="0"/>
              </a:rPr>
              <a:t>sposobnost</a:t>
            </a:r>
            <a:r>
              <a:rPr lang="en-US" dirty="0">
                <a:latin typeface="Berlin Sans FB" panose="020E0602020502020306" pitchFamily="34" charset="0"/>
              </a:rPr>
              <a:t> </a:t>
            </a:r>
            <a:r>
              <a:rPr lang="en-US" dirty="0" err="1">
                <a:latin typeface="Berlin Sans FB" panose="020E0602020502020306" pitchFamily="34" charset="0"/>
              </a:rPr>
              <a:t>učenja</a:t>
            </a:r>
            <a:r>
              <a:rPr lang="en-US" dirty="0">
                <a:latin typeface="Berlin Sans FB" panose="020E0602020502020306" pitchFamily="34" charset="0"/>
              </a:rPr>
              <a:t>, </a:t>
            </a:r>
            <a:r>
              <a:rPr lang="en-US" dirty="0" err="1">
                <a:latin typeface="Berlin Sans FB" panose="020E0602020502020306" pitchFamily="34" charset="0"/>
              </a:rPr>
              <a:t>poslušanja</a:t>
            </a:r>
            <a:r>
              <a:rPr lang="en-US" dirty="0">
                <a:latin typeface="Berlin Sans FB" panose="020E0602020502020306" pitchFamily="34" charset="0"/>
              </a:rPr>
              <a:t>, </a:t>
            </a:r>
            <a:r>
              <a:rPr lang="en-US" dirty="0" err="1">
                <a:latin typeface="Berlin Sans FB" panose="020E0602020502020306" pitchFamily="34" charset="0"/>
              </a:rPr>
              <a:t>povezovanja</a:t>
            </a:r>
            <a:r>
              <a:rPr lang="en-US" dirty="0">
                <a:latin typeface="Berlin Sans FB" panose="020E0602020502020306" pitchFamily="34" charset="0"/>
              </a:rPr>
              <a:t> in </a:t>
            </a:r>
            <a:r>
              <a:rPr lang="en-US" dirty="0" err="1">
                <a:latin typeface="Berlin Sans FB" panose="020E0602020502020306" pitchFamily="34" charset="0"/>
              </a:rPr>
              <a:t>predelave</a:t>
            </a:r>
            <a:r>
              <a:rPr lang="en-US" dirty="0">
                <a:latin typeface="Berlin Sans FB" panose="020E0602020502020306" pitchFamily="34" charset="0"/>
              </a:rPr>
              <a:t> </a:t>
            </a:r>
            <a:r>
              <a:rPr lang="en-US" dirty="0" err="1">
                <a:latin typeface="Berlin Sans FB" panose="020E0602020502020306" pitchFamily="34" charset="0"/>
              </a:rPr>
              <a:t>čustev</a:t>
            </a:r>
            <a:r>
              <a:rPr lang="en-US" dirty="0">
                <a:latin typeface="Berlin Sans FB" panose="020E0602020502020306" pitchFamily="34" charset="0"/>
              </a:rPr>
              <a:t>.</a:t>
            </a:r>
            <a:endParaRPr lang="sl-SI" dirty="0">
              <a:latin typeface="Berlin Sans FB" panose="020E0602020502020306" pitchFamily="34" charset="0"/>
            </a:endParaRPr>
          </a:p>
          <a:p>
            <a:r>
              <a:rPr lang="en-US" dirty="0" err="1">
                <a:latin typeface="Berlin Sans FB" panose="020E0602020502020306" pitchFamily="34" charset="0"/>
              </a:rPr>
              <a:t>Redn</a:t>
            </a:r>
            <a:r>
              <a:rPr lang="sl-SI" dirty="0">
                <a:latin typeface="Berlin Sans FB" panose="020E0602020502020306" pitchFamily="34" charset="0"/>
              </a:rPr>
              <a:t>o posluževanje s tehnikami</a:t>
            </a:r>
            <a:r>
              <a:rPr lang="en-US" dirty="0">
                <a:latin typeface="Berlin Sans FB" panose="020E0602020502020306" pitchFamily="34" charset="0"/>
              </a:rPr>
              <a:t> </a:t>
            </a:r>
            <a:r>
              <a:rPr lang="en-US" dirty="0" err="1">
                <a:latin typeface="Berlin Sans FB" panose="020E0602020502020306" pitchFamily="34" charset="0"/>
              </a:rPr>
              <a:t>čuječnost</a:t>
            </a:r>
            <a:r>
              <a:rPr lang="sl-SI" dirty="0">
                <a:latin typeface="Berlin Sans FB" panose="020E0602020502020306" pitchFamily="34" charset="0"/>
              </a:rPr>
              <a:t>i</a:t>
            </a:r>
            <a:r>
              <a:rPr lang="en-US" dirty="0">
                <a:latin typeface="Berlin Sans FB" panose="020E0602020502020306" pitchFamily="34" charset="0"/>
              </a:rPr>
              <a:t> </a:t>
            </a:r>
            <a:r>
              <a:rPr lang="en-US" dirty="0" err="1">
                <a:latin typeface="Berlin Sans FB" panose="020E0602020502020306" pitchFamily="34" charset="0"/>
              </a:rPr>
              <a:t>zmanjš</a:t>
            </a:r>
            <a:r>
              <a:rPr lang="sl-SI" dirty="0">
                <a:latin typeface="Berlin Sans FB" panose="020E0602020502020306" pitchFamily="34" charset="0"/>
              </a:rPr>
              <a:t>uje </a:t>
            </a:r>
            <a:r>
              <a:rPr lang="en-US" dirty="0" err="1">
                <a:latin typeface="Berlin Sans FB" panose="020E0602020502020306" pitchFamily="34" charset="0"/>
              </a:rPr>
              <a:t>stres</a:t>
            </a:r>
            <a:r>
              <a:rPr lang="en-US" dirty="0">
                <a:latin typeface="Berlin Sans FB" panose="020E0602020502020306" pitchFamily="34" charset="0"/>
              </a:rPr>
              <a:t> in </a:t>
            </a:r>
            <a:r>
              <a:rPr lang="en-US" dirty="0" err="1">
                <a:latin typeface="Berlin Sans FB" panose="020E0602020502020306" pitchFamily="34" charset="0"/>
              </a:rPr>
              <a:t>otrokom</a:t>
            </a:r>
            <a:r>
              <a:rPr lang="en-US" dirty="0">
                <a:latin typeface="Berlin Sans FB" panose="020E0602020502020306" pitchFamily="34" charset="0"/>
              </a:rPr>
              <a:t> </a:t>
            </a:r>
            <a:r>
              <a:rPr lang="sl-SI" dirty="0">
                <a:latin typeface="Berlin Sans FB" panose="020E0602020502020306" pitchFamily="34" charset="0"/>
              </a:rPr>
              <a:t>z okvaro vida </a:t>
            </a:r>
            <a:r>
              <a:rPr lang="en-US" dirty="0" err="1">
                <a:latin typeface="Berlin Sans FB" panose="020E0602020502020306" pitchFamily="34" charset="0"/>
              </a:rPr>
              <a:t>omogoč</a:t>
            </a:r>
            <a:r>
              <a:rPr lang="sl-SI" dirty="0">
                <a:latin typeface="Berlin Sans FB" panose="020E0602020502020306" pitchFamily="34" charset="0"/>
              </a:rPr>
              <a:t>a</a:t>
            </a:r>
            <a:r>
              <a:rPr lang="en-US" dirty="0">
                <a:latin typeface="Berlin Sans FB" panose="020E0602020502020306" pitchFamily="34" charset="0"/>
              </a:rPr>
              <a:t> </a:t>
            </a:r>
            <a:r>
              <a:rPr lang="en-US" dirty="0" err="1">
                <a:latin typeface="Berlin Sans FB" panose="020E0602020502020306" pitchFamily="34" charset="0"/>
              </a:rPr>
              <a:t>prostor</a:t>
            </a:r>
            <a:r>
              <a:rPr lang="en-US" dirty="0">
                <a:latin typeface="Berlin Sans FB" panose="020E0602020502020306" pitchFamily="34" charset="0"/>
              </a:rPr>
              <a:t>, ki ga </a:t>
            </a:r>
            <a:r>
              <a:rPr lang="en-US" dirty="0" err="1">
                <a:latin typeface="Berlin Sans FB" panose="020E0602020502020306" pitchFamily="34" charset="0"/>
              </a:rPr>
              <a:t>potrebujejo</a:t>
            </a:r>
            <a:r>
              <a:rPr lang="en-US" dirty="0">
                <a:latin typeface="Berlin Sans FB" panose="020E0602020502020306" pitchFamily="34" charset="0"/>
              </a:rPr>
              <a:t> za </a:t>
            </a:r>
            <a:r>
              <a:rPr lang="en-US" dirty="0" err="1">
                <a:latin typeface="Berlin Sans FB" panose="020E0602020502020306" pitchFamily="34" charset="0"/>
              </a:rPr>
              <a:t>obdelavo</a:t>
            </a:r>
            <a:r>
              <a:rPr lang="sl-SI" dirty="0">
                <a:latin typeface="Berlin Sans FB" panose="020E0602020502020306" pitchFamily="34" charset="0"/>
              </a:rPr>
              <a:t> občutkov</a:t>
            </a:r>
            <a:r>
              <a:rPr lang="en-US" dirty="0">
                <a:latin typeface="Berlin Sans FB" panose="020E0602020502020306" pitchFamily="34" charset="0"/>
              </a:rPr>
              <a:t>, </a:t>
            </a:r>
            <a:r>
              <a:rPr lang="en-US" dirty="0" err="1">
                <a:latin typeface="Berlin Sans FB" panose="020E0602020502020306" pitchFamily="34" charset="0"/>
              </a:rPr>
              <a:t>sproščenost</a:t>
            </a:r>
            <a:r>
              <a:rPr lang="en-US" dirty="0">
                <a:latin typeface="Berlin Sans FB" panose="020E0602020502020306" pitchFamily="34" charset="0"/>
              </a:rPr>
              <a:t> in </a:t>
            </a:r>
            <a:r>
              <a:rPr lang="en-US" dirty="0" err="1">
                <a:latin typeface="Berlin Sans FB" panose="020E0602020502020306" pitchFamily="34" charset="0"/>
              </a:rPr>
              <a:t>učenje</a:t>
            </a:r>
            <a:r>
              <a:rPr lang="en-US" dirty="0">
                <a:latin typeface="Berlin Sans FB" panose="020E0602020502020306" pitchFamily="34" charset="0"/>
              </a:rPr>
              <a:t>.</a:t>
            </a:r>
            <a:endParaRPr lang="en-GB" dirty="0">
              <a:latin typeface="Berlin Sans FB" panose="020E0602020502020306" pitchFamily="34" charset="0"/>
            </a:endParaRPr>
          </a:p>
        </p:txBody>
      </p:sp>
    </p:spTree>
    <p:extLst>
      <p:ext uri="{BB962C8B-B14F-4D97-AF65-F5344CB8AC3E}">
        <p14:creationId xmlns:p14="http://schemas.microsoft.com/office/powerpoint/2010/main" val="103287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3200" dirty="0">
                <a:latin typeface="Berlin Sans FB" panose="020E0602020502020306" pitchFamily="34" charset="0"/>
              </a:rPr>
              <a:t>Primer vaje čuječnosti </a:t>
            </a:r>
            <a:r>
              <a:rPr lang="en-US" sz="3200" dirty="0">
                <a:latin typeface="Berlin Sans FB" panose="020E0602020502020306" pitchFamily="34" charset="0"/>
              </a:rPr>
              <a:t>(</a:t>
            </a:r>
            <a:r>
              <a:rPr lang="sl-SI" sz="3200" dirty="0">
                <a:latin typeface="Berlin Sans FB" panose="020E0602020502020306" pitchFamily="34" charset="0"/>
              </a:rPr>
              <a:t>približno </a:t>
            </a:r>
            <a:r>
              <a:rPr lang="en-US" sz="3200" dirty="0">
                <a:latin typeface="Berlin Sans FB" panose="020E0602020502020306" pitchFamily="34" charset="0"/>
              </a:rPr>
              <a:t>6 min</a:t>
            </a:r>
            <a:r>
              <a:rPr lang="sl-SI" sz="3200" dirty="0">
                <a:latin typeface="Berlin Sans FB" panose="020E0602020502020306" pitchFamily="34" charset="0"/>
              </a:rPr>
              <a:t>.</a:t>
            </a:r>
            <a:r>
              <a:rPr lang="en-US" sz="3200" dirty="0">
                <a:latin typeface="Berlin Sans FB" panose="020E0602020502020306" pitchFamily="34" charset="0"/>
              </a:rPr>
              <a:t>)</a:t>
            </a:r>
            <a:endParaRPr lang="en-GB" sz="3200" dirty="0">
              <a:latin typeface="Berlin Sans FB" panose="020E0602020502020306" pitchFamily="34" charset="0"/>
            </a:endParaRPr>
          </a:p>
        </p:txBody>
      </p:sp>
      <p:sp>
        <p:nvSpPr>
          <p:cNvPr id="3" name="Content Placeholder 2"/>
          <p:cNvSpPr>
            <a:spLocks noGrp="1"/>
          </p:cNvSpPr>
          <p:nvPr>
            <p:ph idx="1"/>
          </p:nvPr>
        </p:nvSpPr>
        <p:spPr>
          <a:xfrm>
            <a:off x="838200" y="1690688"/>
            <a:ext cx="10515600" cy="4597545"/>
          </a:xfrm>
        </p:spPr>
        <p:txBody>
          <a:bodyPr>
            <a:normAutofit lnSpcReduction="10000"/>
          </a:bodyPr>
          <a:lstStyle/>
          <a:p>
            <a:r>
              <a:rPr lang="en-US" dirty="0" err="1">
                <a:latin typeface="Berlin Sans FB" panose="020E0602020502020306" pitchFamily="34" charset="0"/>
              </a:rPr>
              <a:t>Sedite</a:t>
            </a:r>
            <a:r>
              <a:rPr lang="en-US" dirty="0">
                <a:latin typeface="Berlin Sans FB" panose="020E0602020502020306" pitchFamily="34" charset="0"/>
              </a:rPr>
              <a:t> </a:t>
            </a:r>
            <a:r>
              <a:rPr lang="en-US" dirty="0" err="1">
                <a:latin typeface="Berlin Sans FB" panose="020E0602020502020306" pitchFamily="34" charset="0"/>
              </a:rPr>
              <a:t>na</a:t>
            </a:r>
            <a:r>
              <a:rPr lang="en-US" dirty="0">
                <a:latin typeface="Berlin Sans FB" panose="020E0602020502020306" pitchFamily="34" charset="0"/>
              </a:rPr>
              <a:t> </a:t>
            </a:r>
            <a:r>
              <a:rPr lang="en-US" dirty="0" err="1">
                <a:latin typeface="Berlin Sans FB" panose="020E0602020502020306" pitchFamily="34" charset="0"/>
              </a:rPr>
              <a:t>stol</a:t>
            </a:r>
            <a:r>
              <a:rPr lang="en-US" dirty="0">
                <a:latin typeface="Berlin Sans FB" panose="020E0602020502020306" pitchFamily="34" charset="0"/>
              </a:rPr>
              <a:t> z </a:t>
            </a:r>
            <a:r>
              <a:rPr lang="en-US" dirty="0" err="1">
                <a:latin typeface="Berlin Sans FB" panose="020E0602020502020306" pitchFamily="34" charset="0"/>
              </a:rPr>
              <a:t>dvema</a:t>
            </a:r>
            <a:r>
              <a:rPr lang="en-US" dirty="0">
                <a:latin typeface="Berlin Sans FB" panose="020E0602020502020306" pitchFamily="34" charset="0"/>
              </a:rPr>
              <a:t> </a:t>
            </a:r>
            <a:r>
              <a:rPr lang="en-US" dirty="0" err="1">
                <a:latin typeface="Berlin Sans FB" panose="020E0602020502020306" pitchFamily="34" charset="0"/>
              </a:rPr>
              <a:t>nogama</a:t>
            </a:r>
            <a:r>
              <a:rPr lang="en-US" dirty="0">
                <a:latin typeface="Berlin Sans FB" panose="020E0602020502020306" pitchFamily="34" charset="0"/>
              </a:rPr>
              <a:t> </a:t>
            </a:r>
            <a:r>
              <a:rPr lang="en-US" dirty="0" err="1">
                <a:latin typeface="Berlin Sans FB" panose="020E0602020502020306" pitchFamily="34" charset="0"/>
              </a:rPr>
              <a:t>na</a:t>
            </a:r>
            <a:r>
              <a:rPr lang="en-US" dirty="0">
                <a:latin typeface="Berlin Sans FB" panose="020E0602020502020306" pitchFamily="34" charset="0"/>
              </a:rPr>
              <a:t> </a:t>
            </a:r>
            <a:r>
              <a:rPr lang="en-US" dirty="0" err="1">
                <a:latin typeface="Berlin Sans FB" panose="020E0602020502020306" pitchFamily="34" charset="0"/>
              </a:rPr>
              <a:t>tleh</a:t>
            </a:r>
            <a:r>
              <a:rPr lang="en-US" dirty="0">
                <a:latin typeface="Berlin Sans FB" panose="020E0602020502020306" pitchFamily="34" charset="0"/>
              </a:rPr>
              <a:t>, s </a:t>
            </a:r>
            <a:r>
              <a:rPr lang="en-US" dirty="0" err="1">
                <a:latin typeface="Berlin Sans FB" panose="020E0602020502020306" pitchFamily="34" charset="0"/>
              </a:rPr>
              <a:t>hrbtom</a:t>
            </a:r>
            <a:r>
              <a:rPr lang="en-US" dirty="0">
                <a:latin typeface="Berlin Sans FB" panose="020E0602020502020306" pitchFamily="34" charset="0"/>
              </a:rPr>
              <a:t> </a:t>
            </a:r>
            <a:r>
              <a:rPr lang="sl-SI" dirty="0">
                <a:latin typeface="Berlin Sans FB" panose="020E0602020502020306" pitchFamily="34" charset="0"/>
              </a:rPr>
              <a:t>se </a:t>
            </a:r>
            <a:r>
              <a:rPr lang="en-US" dirty="0" err="1">
                <a:latin typeface="Berlin Sans FB" panose="020E0602020502020306" pitchFamily="34" charset="0"/>
              </a:rPr>
              <a:t>naslonite</a:t>
            </a:r>
            <a:r>
              <a:rPr lang="en-US" dirty="0">
                <a:latin typeface="Berlin Sans FB" panose="020E0602020502020306" pitchFamily="34" charset="0"/>
              </a:rPr>
              <a:t> </a:t>
            </a:r>
            <a:r>
              <a:rPr lang="en-US" dirty="0" err="1">
                <a:latin typeface="Berlin Sans FB" panose="020E0602020502020306" pitchFamily="34" charset="0"/>
              </a:rPr>
              <a:t>na</a:t>
            </a:r>
            <a:r>
              <a:rPr lang="en-US" dirty="0">
                <a:latin typeface="Berlin Sans FB" panose="020E0602020502020306" pitchFamily="34" charset="0"/>
              </a:rPr>
              <a:t> </a:t>
            </a:r>
            <a:r>
              <a:rPr lang="en-US" dirty="0" err="1">
                <a:latin typeface="Berlin Sans FB" panose="020E0602020502020306" pitchFamily="34" charset="0"/>
              </a:rPr>
              <a:t>naslonjalo</a:t>
            </a:r>
            <a:r>
              <a:rPr lang="en-US" dirty="0">
                <a:latin typeface="Berlin Sans FB" panose="020E0602020502020306" pitchFamily="34" charset="0"/>
              </a:rPr>
              <a:t> stola in, </a:t>
            </a:r>
            <a:r>
              <a:rPr lang="en-US" dirty="0" err="1">
                <a:latin typeface="Berlin Sans FB" panose="020E0602020502020306" pitchFamily="34" charset="0"/>
              </a:rPr>
              <a:t>če</a:t>
            </a:r>
            <a:r>
              <a:rPr lang="en-US" dirty="0">
                <a:latin typeface="Berlin Sans FB" panose="020E0602020502020306" pitchFamily="34" charset="0"/>
              </a:rPr>
              <a:t> </a:t>
            </a:r>
            <a:r>
              <a:rPr lang="en-US" dirty="0" err="1">
                <a:latin typeface="Berlin Sans FB" panose="020E0602020502020306" pitchFamily="34" charset="0"/>
              </a:rPr>
              <a:t>vam</a:t>
            </a:r>
            <a:r>
              <a:rPr lang="en-US" dirty="0">
                <a:latin typeface="Berlin Sans FB" panose="020E0602020502020306" pitchFamily="34" charset="0"/>
              </a:rPr>
              <a:t> je </a:t>
            </a:r>
            <a:r>
              <a:rPr lang="en-US" dirty="0" err="1">
                <a:latin typeface="Berlin Sans FB" panose="020E0602020502020306" pitchFamily="34" charset="0"/>
              </a:rPr>
              <a:t>udobno</a:t>
            </a:r>
            <a:r>
              <a:rPr lang="en-US" dirty="0">
                <a:latin typeface="Berlin Sans FB" panose="020E0602020502020306" pitchFamily="34" charset="0"/>
              </a:rPr>
              <a:t>, </a:t>
            </a:r>
            <a:r>
              <a:rPr lang="en-US" dirty="0" err="1">
                <a:latin typeface="Berlin Sans FB" panose="020E0602020502020306" pitchFamily="34" charset="0"/>
              </a:rPr>
              <a:t>nežno</a:t>
            </a:r>
            <a:r>
              <a:rPr lang="en-US" dirty="0">
                <a:latin typeface="Berlin Sans FB" panose="020E0602020502020306" pitchFamily="34" charset="0"/>
              </a:rPr>
              <a:t> </a:t>
            </a:r>
            <a:r>
              <a:rPr lang="en-US" dirty="0" err="1">
                <a:latin typeface="Berlin Sans FB" panose="020E0602020502020306" pitchFamily="34" charset="0"/>
              </a:rPr>
              <a:t>zaprite</a:t>
            </a:r>
            <a:r>
              <a:rPr lang="en-US" dirty="0">
                <a:latin typeface="Berlin Sans FB" panose="020E0602020502020306" pitchFamily="34" charset="0"/>
              </a:rPr>
              <a:t> </a:t>
            </a:r>
            <a:r>
              <a:rPr lang="en-US" dirty="0" err="1">
                <a:latin typeface="Berlin Sans FB" panose="020E0602020502020306" pitchFamily="34" charset="0"/>
              </a:rPr>
              <a:t>oči</a:t>
            </a:r>
            <a:r>
              <a:rPr lang="en-US" dirty="0">
                <a:latin typeface="Berlin Sans FB" panose="020E0602020502020306" pitchFamily="34" charset="0"/>
              </a:rPr>
              <a:t>.</a:t>
            </a:r>
            <a:endParaRPr lang="sl-SI" dirty="0">
              <a:latin typeface="Berlin Sans FB" panose="020E0602020502020306" pitchFamily="34" charset="0"/>
            </a:endParaRPr>
          </a:p>
          <a:p>
            <a:r>
              <a:rPr lang="en-US" dirty="0" err="1">
                <a:latin typeface="Berlin Sans FB" panose="020E0602020502020306" pitchFamily="34" charset="0"/>
              </a:rPr>
              <a:t>Bodite</a:t>
            </a:r>
            <a:r>
              <a:rPr lang="en-US" dirty="0">
                <a:latin typeface="Berlin Sans FB" panose="020E0602020502020306" pitchFamily="34" charset="0"/>
              </a:rPr>
              <a:t> </a:t>
            </a:r>
            <a:r>
              <a:rPr lang="en-US" dirty="0" err="1">
                <a:latin typeface="Berlin Sans FB" panose="020E0602020502020306" pitchFamily="34" charset="0"/>
              </a:rPr>
              <a:t>pozorni</a:t>
            </a:r>
            <a:r>
              <a:rPr lang="en-US" dirty="0">
                <a:latin typeface="Berlin Sans FB" panose="020E0602020502020306" pitchFamily="34" charset="0"/>
              </a:rPr>
              <a:t> </a:t>
            </a:r>
            <a:r>
              <a:rPr lang="en-US" dirty="0" err="1">
                <a:latin typeface="Berlin Sans FB" panose="020E0602020502020306" pitchFamily="34" charset="0"/>
              </a:rPr>
              <a:t>na</a:t>
            </a:r>
            <a:r>
              <a:rPr lang="en-US" dirty="0">
                <a:latin typeface="Berlin Sans FB" panose="020E0602020502020306" pitchFamily="34" charset="0"/>
              </a:rPr>
              <a:t> </a:t>
            </a:r>
            <a:r>
              <a:rPr lang="en-US" dirty="0" err="1">
                <a:latin typeface="Berlin Sans FB" panose="020E0602020502020306" pitchFamily="34" charset="0"/>
              </a:rPr>
              <a:t>svoje</a:t>
            </a:r>
            <a:r>
              <a:rPr lang="en-US" dirty="0">
                <a:latin typeface="Berlin Sans FB" panose="020E0602020502020306" pitchFamily="34" charset="0"/>
              </a:rPr>
              <a:t> </a:t>
            </a:r>
            <a:r>
              <a:rPr lang="en-US" dirty="0" err="1">
                <a:latin typeface="Berlin Sans FB" panose="020E0602020502020306" pitchFamily="34" charset="0"/>
              </a:rPr>
              <a:t>dihanje</a:t>
            </a:r>
            <a:r>
              <a:rPr lang="en-US" dirty="0">
                <a:latin typeface="Berlin Sans FB" panose="020E0602020502020306" pitchFamily="34" charset="0"/>
              </a:rPr>
              <a:t>. </a:t>
            </a:r>
            <a:r>
              <a:rPr lang="en-US" dirty="0" err="1">
                <a:latin typeface="Berlin Sans FB" panose="020E0602020502020306" pitchFamily="34" charset="0"/>
              </a:rPr>
              <a:t>Sledite</a:t>
            </a:r>
            <a:r>
              <a:rPr lang="en-US" dirty="0">
                <a:latin typeface="Berlin Sans FB" panose="020E0602020502020306" pitchFamily="34" charset="0"/>
              </a:rPr>
              <a:t> dihu do </a:t>
            </a:r>
            <a:r>
              <a:rPr lang="en-US" dirty="0" err="1">
                <a:latin typeface="Berlin Sans FB" panose="020E0602020502020306" pitchFamily="34" charset="0"/>
              </a:rPr>
              <a:t>konca</a:t>
            </a:r>
            <a:r>
              <a:rPr lang="en-US" dirty="0">
                <a:latin typeface="Berlin Sans FB" panose="020E0602020502020306" pitchFamily="34" charset="0"/>
              </a:rPr>
              <a:t>, ko </a:t>
            </a:r>
            <a:r>
              <a:rPr lang="en-US" dirty="0" err="1">
                <a:latin typeface="Berlin Sans FB" panose="020E0602020502020306" pitchFamily="34" charset="0"/>
              </a:rPr>
              <a:t>vdihnete</a:t>
            </a:r>
            <a:r>
              <a:rPr lang="en-US" dirty="0">
                <a:latin typeface="Berlin Sans FB" panose="020E0602020502020306" pitchFamily="34" charset="0"/>
              </a:rPr>
              <a:t>, in </a:t>
            </a:r>
            <a:r>
              <a:rPr lang="en-US" dirty="0" err="1">
                <a:latin typeface="Berlin Sans FB" panose="020E0602020502020306" pitchFamily="34" charset="0"/>
              </a:rPr>
              <a:t>sledite</a:t>
            </a:r>
            <a:r>
              <a:rPr lang="en-US" dirty="0">
                <a:latin typeface="Berlin Sans FB" panose="020E0602020502020306" pitchFamily="34" charset="0"/>
              </a:rPr>
              <a:t> dihu do </a:t>
            </a:r>
            <a:r>
              <a:rPr lang="en-US" dirty="0" err="1">
                <a:latin typeface="Berlin Sans FB" panose="020E0602020502020306" pitchFamily="34" charset="0"/>
              </a:rPr>
              <a:t>konca</a:t>
            </a:r>
            <a:r>
              <a:rPr lang="en-US" dirty="0">
                <a:latin typeface="Berlin Sans FB" panose="020E0602020502020306" pitchFamily="34" charset="0"/>
              </a:rPr>
              <a:t>, ko </a:t>
            </a:r>
            <a:r>
              <a:rPr lang="en-US" dirty="0" err="1">
                <a:latin typeface="Berlin Sans FB" panose="020E0602020502020306" pitchFamily="34" charset="0"/>
              </a:rPr>
              <a:t>izdihnete</a:t>
            </a:r>
            <a:r>
              <a:rPr lang="en-US" dirty="0">
                <a:latin typeface="Berlin Sans FB" panose="020E0602020502020306" pitchFamily="34" charset="0"/>
              </a:rPr>
              <a:t>. </a:t>
            </a:r>
            <a:r>
              <a:rPr lang="en-US" dirty="0" err="1">
                <a:latin typeface="Berlin Sans FB" panose="020E0602020502020306" pitchFamily="34" charset="0"/>
              </a:rPr>
              <a:t>Samo</a:t>
            </a:r>
            <a:r>
              <a:rPr lang="en-US" dirty="0">
                <a:latin typeface="Berlin Sans FB" panose="020E0602020502020306" pitchFamily="34" charset="0"/>
              </a:rPr>
              <a:t> </a:t>
            </a:r>
            <a:r>
              <a:rPr lang="en-US" dirty="0" err="1">
                <a:latin typeface="Berlin Sans FB" panose="020E0602020502020306" pitchFamily="34" charset="0"/>
              </a:rPr>
              <a:t>ob</a:t>
            </a:r>
            <a:r>
              <a:rPr lang="en-US" dirty="0">
                <a:latin typeface="Berlin Sans FB" panose="020E0602020502020306" pitchFamily="34" charset="0"/>
              </a:rPr>
              <a:t> </a:t>
            </a:r>
            <a:r>
              <a:rPr lang="en-US" dirty="0" err="1">
                <a:latin typeface="Berlin Sans FB" panose="020E0602020502020306" pitchFamily="34" charset="0"/>
              </a:rPr>
              <a:t>tem</a:t>
            </a:r>
            <a:r>
              <a:rPr lang="en-US" dirty="0">
                <a:latin typeface="Berlin Sans FB" panose="020E0602020502020306" pitchFamily="34" charset="0"/>
              </a:rPr>
              <a:t> </a:t>
            </a:r>
            <a:r>
              <a:rPr lang="en-US" dirty="0" err="1">
                <a:latin typeface="Berlin Sans FB" panose="020E0602020502020306" pitchFamily="34" charset="0"/>
              </a:rPr>
              <a:t>boste</a:t>
            </a:r>
            <a:r>
              <a:rPr lang="en-US" dirty="0">
                <a:latin typeface="Berlin Sans FB" panose="020E0602020502020306" pitchFamily="34" charset="0"/>
              </a:rPr>
              <a:t> </a:t>
            </a:r>
            <a:r>
              <a:rPr lang="sl-SI" dirty="0">
                <a:latin typeface="Berlin Sans FB" panose="020E0602020502020306" pitchFamily="34" charset="0"/>
              </a:rPr>
              <a:t>lahko</a:t>
            </a:r>
            <a:r>
              <a:rPr lang="en-US" dirty="0">
                <a:latin typeface="Berlin Sans FB" panose="020E0602020502020306" pitchFamily="34" charset="0"/>
              </a:rPr>
              <a:t> </a:t>
            </a:r>
            <a:r>
              <a:rPr lang="en-US" dirty="0" err="1">
                <a:latin typeface="Berlin Sans FB" panose="020E0602020502020306" pitchFamily="34" charset="0"/>
              </a:rPr>
              <a:t>začutili</a:t>
            </a:r>
            <a:r>
              <a:rPr lang="en-US" dirty="0">
                <a:latin typeface="Berlin Sans FB" panose="020E0602020502020306" pitchFamily="34" charset="0"/>
              </a:rPr>
              <a:t>, da se </a:t>
            </a:r>
            <a:r>
              <a:rPr lang="en-US" dirty="0" err="1">
                <a:latin typeface="Berlin Sans FB" panose="020E0602020502020306" pitchFamily="34" charset="0"/>
              </a:rPr>
              <a:t>vam</a:t>
            </a:r>
            <a:r>
              <a:rPr lang="en-US" dirty="0">
                <a:latin typeface="Berlin Sans FB" panose="020E0602020502020306" pitchFamily="34" charset="0"/>
              </a:rPr>
              <a:t> </a:t>
            </a:r>
            <a:r>
              <a:rPr lang="en-US" dirty="0" err="1">
                <a:latin typeface="Berlin Sans FB" panose="020E0602020502020306" pitchFamily="34" charset="0"/>
              </a:rPr>
              <a:t>dihanje</a:t>
            </a:r>
            <a:r>
              <a:rPr lang="en-US" dirty="0">
                <a:latin typeface="Berlin Sans FB" panose="020E0602020502020306" pitchFamily="34" charset="0"/>
              </a:rPr>
              <a:t> </a:t>
            </a:r>
            <a:r>
              <a:rPr lang="en-US" dirty="0" err="1">
                <a:latin typeface="Berlin Sans FB" panose="020E0602020502020306" pitchFamily="34" charset="0"/>
              </a:rPr>
              <a:t>upočasni</a:t>
            </a:r>
            <a:r>
              <a:rPr lang="en-US" dirty="0">
                <a:latin typeface="Berlin Sans FB" panose="020E0602020502020306" pitchFamily="34" charset="0"/>
              </a:rPr>
              <a:t>. </a:t>
            </a:r>
            <a:r>
              <a:rPr lang="sl-SI" dirty="0">
                <a:latin typeface="Berlin Sans FB" panose="020E0602020502020306" pitchFamily="34" charset="0"/>
              </a:rPr>
              <a:t>Lahko </a:t>
            </a:r>
            <a:r>
              <a:rPr lang="en-US" dirty="0" err="1">
                <a:latin typeface="Berlin Sans FB" panose="020E0602020502020306" pitchFamily="34" charset="0"/>
              </a:rPr>
              <a:t>prešte</a:t>
            </a:r>
            <a:r>
              <a:rPr lang="sl-SI" dirty="0">
                <a:latin typeface="Berlin Sans FB" panose="020E0602020502020306" pitchFamily="34" charset="0"/>
              </a:rPr>
              <a:t>vate</a:t>
            </a:r>
            <a:r>
              <a:rPr lang="en-US" dirty="0">
                <a:latin typeface="Berlin Sans FB" panose="020E0602020502020306" pitchFamily="34" charset="0"/>
              </a:rPr>
              <a:t> </a:t>
            </a:r>
            <a:r>
              <a:rPr lang="en-US" dirty="0" err="1">
                <a:latin typeface="Berlin Sans FB" panose="020E0602020502020306" pitchFamily="34" charset="0"/>
              </a:rPr>
              <a:t>svoj</a:t>
            </a:r>
            <a:r>
              <a:rPr lang="en-US" dirty="0">
                <a:latin typeface="Berlin Sans FB" panose="020E0602020502020306" pitchFamily="34" charset="0"/>
              </a:rPr>
              <a:t> </a:t>
            </a:r>
            <a:r>
              <a:rPr lang="en-US" dirty="0" err="1">
                <a:latin typeface="Berlin Sans FB" panose="020E0602020502020306" pitchFamily="34" charset="0"/>
              </a:rPr>
              <a:t>vdih</a:t>
            </a:r>
            <a:r>
              <a:rPr lang="en-US" dirty="0">
                <a:latin typeface="Berlin Sans FB" panose="020E0602020502020306" pitchFamily="34" charset="0"/>
              </a:rPr>
              <a:t> in </a:t>
            </a:r>
            <a:r>
              <a:rPr lang="en-US" dirty="0" err="1">
                <a:latin typeface="Berlin Sans FB" panose="020E0602020502020306" pitchFamily="34" charset="0"/>
              </a:rPr>
              <a:t>izdih</a:t>
            </a:r>
            <a:r>
              <a:rPr lang="en-US" dirty="0">
                <a:latin typeface="Berlin Sans FB" panose="020E0602020502020306" pitchFamily="34" charset="0"/>
              </a:rPr>
              <a:t> in </a:t>
            </a:r>
            <a:r>
              <a:rPr lang="en-US" dirty="0" err="1">
                <a:latin typeface="Berlin Sans FB" panose="020E0602020502020306" pitchFamily="34" charset="0"/>
              </a:rPr>
              <a:t>občuti</a:t>
            </a:r>
            <a:r>
              <a:rPr lang="sl-SI" dirty="0">
                <a:latin typeface="Berlin Sans FB" panose="020E0602020502020306" pitchFamily="34" charset="0"/>
              </a:rPr>
              <a:t>li boste</a:t>
            </a:r>
            <a:r>
              <a:rPr lang="en-US" dirty="0">
                <a:latin typeface="Berlin Sans FB" panose="020E0602020502020306" pitchFamily="34" charset="0"/>
              </a:rPr>
              <a:t>, da se </a:t>
            </a:r>
            <a:r>
              <a:rPr lang="en-US" dirty="0" err="1">
                <a:latin typeface="Berlin Sans FB" panose="020E0602020502020306" pitchFamily="34" charset="0"/>
              </a:rPr>
              <a:t>štetje</a:t>
            </a:r>
            <a:r>
              <a:rPr lang="en-US" dirty="0">
                <a:latin typeface="Berlin Sans FB" panose="020E0602020502020306" pitchFamily="34" charset="0"/>
              </a:rPr>
              <a:t> </a:t>
            </a:r>
            <a:r>
              <a:rPr lang="en-US" dirty="0" err="1">
                <a:latin typeface="Berlin Sans FB" panose="020E0602020502020306" pitchFamily="34" charset="0"/>
              </a:rPr>
              <a:t>nekoliko</a:t>
            </a:r>
            <a:r>
              <a:rPr lang="en-US" dirty="0">
                <a:latin typeface="Berlin Sans FB" panose="020E0602020502020306" pitchFamily="34" charset="0"/>
              </a:rPr>
              <a:t> </a:t>
            </a:r>
            <a:r>
              <a:rPr lang="en-US" dirty="0" err="1">
                <a:latin typeface="Berlin Sans FB" panose="020E0602020502020306" pitchFamily="34" charset="0"/>
              </a:rPr>
              <a:t>podaljša</a:t>
            </a:r>
            <a:r>
              <a:rPr lang="en-US" dirty="0">
                <a:latin typeface="Berlin Sans FB" panose="020E0602020502020306" pitchFamily="34" charset="0"/>
              </a:rPr>
              <a:t>. (1.5 min</a:t>
            </a:r>
            <a:r>
              <a:rPr lang="sl-SI" dirty="0">
                <a:latin typeface="Berlin Sans FB" panose="020E0602020502020306" pitchFamily="34" charset="0"/>
              </a:rPr>
              <a:t>.</a:t>
            </a:r>
            <a:r>
              <a:rPr lang="en-US" dirty="0">
                <a:latin typeface="Berlin Sans FB" panose="020E0602020502020306" pitchFamily="34" charset="0"/>
              </a:rPr>
              <a:t>)</a:t>
            </a:r>
          </a:p>
          <a:p>
            <a:r>
              <a:rPr lang="en-US" dirty="0" err="1">
                <a:latin typeface="Berlin Sans FB" panose="020E0602020502020306" pitchFamily="34" charset="0"/>
              </a:rPr>
              <a:t>Preverite</a:t>
            </a:r>
            <a:r>
              <a:rPr lang="en-US" dirty="0">
                <a:latin typeface="Berlin Sans FB" panose="020E0602020502020306" pitchFamily="34" charset="0"/>
              </a:rPr>
              <a:t>, </a:t>
            </a:r>
            <a:r>
              <a:rPr lang="en-US" dirty="0" err="1">
                <a:latin typeface="Berlin Sans FB" panose="020E0602020502020306" pitchFamily="34" charset="0"/>
              </a:rPr>
              <a:t>ali</a:t>
            </a:r>
            <a:r>
              <a:rPr lang="en-US" dirty="0">
                <a:latin typeface="Berlin Sans FB" panose="020E0602020502020306" pitchFamily="34" charset="0"/>
              </a:rPr>
              <a:t> </a:t>
            </a:r>
            <a:r>
              <a:rPr lang="en-US" dirty="0" err="1">
                <a:latin typeface="Berlin Sans FB" panose="020E0602020502020306" pitchFamily="34" charset="0"/>
              </a:rPr>
              <a:t>lahko</a:t>
            </a:r>
            <a:r>
              <a:rPr lang="en-US" dirty="0">
                <a:latin typeface="Berlin Sans FB" panose="020E0602020502020306" pitchFamily="34" charset="0"/>
              </a:rPr>
              <a:t> </a:t>
            </a:r>
            <a:r>
              <a:rPr lang="en-US" dirty="0" err="1">
                <a:latin typeface="Berlin Sans FB" panose="020E0602020502020306" pitchFamily="34" charset="0"/>
              </a:rPr>
              <a:t>dih</a:t>
            </a:r>
            <a:r>
              <a:rPr lang="en-US" dirty="0">
                <a:latin typeface="Berlin Sans FB" panose="020E0602020502020306" pitchFamily="34" charset="0"/>
              </a:rPr>
              <a:t> </a:t>
            </a:r>
            <a:r>
              <a:rPr lang="en-US" dirty="0" err="1">
                <a:latin typeface="Berlin Sans FB" panose="020E0602020502020306" pitchFamily="34" charset="0"/>
              </a:rPr>
              <a:t>potegnete</a:t>
            </a:r>
            <a:r>
              <a:rPr lang="en-US" dirty="0">
                <a:latin typeface="Berlin Sans FB" panose="020E0602020502020306" pitchFamily="34" charset="0"/>
              </a:rPr>
              <a:t> </a:t>
            </a:r>
            <a:r>
              <a:rPr lang="en-US" dirty="0" err="1">
                <a:latin typeface="Berlin Sans FB" panose="020E0602020502020306" pitchFamily="34" charset="0"/>
              </a:rPr>
              <a:t>navzdol</a:t>
            </a:r>
            <a:r>
              <a:rPr lang="en-US" dirty="0">
                <a:latin typeface="Berlin Sans FB" panose="020E0602020502020306" pitchFamily="34" charset="0"/>
              </a:rPr>
              <a:t> do </a:t>
            </a:r>
            <a:r>
              <a:rPr lang="en-US" dirty="0" err="1">
                <a:latin typeface="Berlin Sans FB" panose="020E0602020502020306" pitchFamily="34" charset="0"/>
              </a:rPr>
              <a:t>trebuha</a:t>
            </a:r>
            <a:r>
              <a:rPr lang="en-US" dirty="0">
                <a:latin typeface="Berlin Sans FB" panose="020E0602020502020306" pitchFamily="34" charset="0"/>
              </a:rPr>
              <a:t>. </a:t>
            </a:r>
            <a:r>
              <a:rPr lang="en-US" dirty="0" err="1">
                <a:latin typeface="Berlin Sans FB" panose="020E0602020502020306" pitchFamily="34" charset="0"/>
              </a:rPr>
              <a:t>Vdih</a:t>
            </a:r>
            <a:r>
              <a:rPr lang="en-US" dirty="0">
                <a:latin typeface="Berlin Sans FB" panose="020E0602020502020306" pitchFamily="34" charset="0"/>
              </a:rPr>
              <a:t> je </a:t>
            </a:r>
            <a:r>
              <a:rPr lang="en-US" dirty="0" err="1">
                <a:latin typeface="Berlin Sans FB" panose="020E0602020502020306" pitchFamily="34" charset="0"/>
              </a:rPr>
              <a:t>globok</a:t>
            </a:r>
            <a:r>
              <a:rPr lang="en-US" dirty="0">
                <a:latin typeface="Berlin Sans FB" panose="020E0602020502020306" pitchFamily="34" charset="0"/>
              </a:rPr>
              <a:t>, </a:t>
            </a:r>
            <a:r>
              <a:rPr lang="en-US" dirty="0" err="1">
                <a:latin typeface="Berlin Sans FB" panose="020E0602020502020306" pitchFamily="34" charset="0"/>
              </a:rPr>
              <a:t>izdih</a:t>
            </a:r>
            <a:r>
              <a:rPr lang="en-US" dirty="0">
                <a:latin typeface="Berlin Sans FB" panose="020E0602020502020306" pitchFamily="34" charset="0"/>
              </a:rPr>
              <a:t> pa </a:t>
            </a:r>
            <a:r>
              <a:rPr lang="en-US" dirty="0" err="1">
                <a:latin typeface="Berlin Sans FB" panose="020E0602020502020306" pitchFamily="34" charset="0"/>
              </a:rPr>
              <a:t>počasen</a:t>
            </a:r>
            <a:r>
              <a:rPr lang="en-US" dirty="0">
                <a:latin typeface="Berlin Sans FB" panose="020E0602020502020306" pitchFamily="34" charset="0"/>
              </a:rPr>
              <a:t>.(1 min)</a:t>
            </a:r>
          </a:p>
          <a:p>
            <a:r>
              <a:rPr lang="en-US" dirty="0" err="1">
                <a:latin typeface="Berlin Sans FB" panose="020E0602020502020306" pitchFamily="34" charset="0"/>
              </a:rPr>
              <a:t>Zdaj</a:t>
            </a:r>
            <a:r>
              <a:rPr lang="en-US" dirty="0">
                <a:latin typeface="Berlin Sans FB" panose="020E0602020502020306" pitchFamily="34" charset="0"/>
              </a:rPr>
              <a:t> pa </a:t>
            </a:r>
            <a:r>
              <a:rPr lang="en-US" dirty="0" err="1">
                <a:latin typeface="Berlin Sans FB" panose="020E0602020502020306" pitchFamily="34" charset="0"/>
              </a:rPr>
              <a:t>poslušaj</a:t>
            </a:r>
            <a:r>
              <a:rPr lang="sl-SI" dirty="0">
                <a:latin typeface="Berlin Sans FB" panose="020E0602020502020306" pitchFamily="34" charset="0"/>
              </a:rPr>
              <a:t>te</a:t>
            </a:r>
            <a:r>
              <a:rPr lang="en-US" dirty="0">
                <a:latin typeface="Berlin Sans FB" panose="020E0602020502020306" pitchFamily="34" charset="0"/>
              </a:rPr>
              <a:t>. </a:t>
            </a:r>
            <a:r>
              <a:rPr lang="en-US" dirty="0" err="1">
                <a:latin typeface="Berlin Sans FB" panose="020E0602020502020306" pitchFamily="34" charset="0"/>
              </a:rPr>
              <a:t>Poslušajte</a:t>
            </a:r>
            <a:r>
              <a:rPr lang="en-US" dirty="0">
                <a:latin typeface="Berlin Sans FB" panose="020E0602020502020306" pitchFamily="34" charset="0"/>
              </a:rPr>
              <a:t> </a:t>
            </a:r>
            <a:r>
              <a:rPr lang="en-US" dirty="0" err="1">
                <a:latin typeface="Berlin Sans FB" panose="020E0602020502020306" pitchFamily="34" charset="0"/>
              </a:rPr>
              <a:t>zvoke</a:t>
            </a:r>
            <a:r>
              <a:rPr lang="en-US" dirty="0">
                <a:latin typeface="Berlin Sans FB" panose="020E0602020502020306" pitchFamily="34" charset="0"/>
              </a:rPr>
              <a:t> </a:t>
            </a:r>
            <a:r>
              <a:rPr lang="sl-SI" dirty="0">
                <a:latin typeface="Berlin Sans FB" panose="020E0602020502020306" pitchFamily="34" charset="0"/>
              </a:rPr>
              <a:t>v sobi</a:t>
            </a:r>
            <a:r>
              <a:rPr lang="en-US" dirty="0">
                <a:latin typeface="Berlin Sans FB" panose="020E0602020502020306" pitchFamily="34" charset="0"/>
              </a:rPr>
              <a:t> in </a:t>
            </a:r>
            <a:r>
              <a:rPr lang="en-US" dirty="0" err="1">
                <a:latin typeface="Berlin Sans FB" panose="020E0602020502020306" pitchFamily="34" charset="0"/>
              </a:rPr>
              <a:t>zunaj</a:t>
            </a:r>
            <a:r>
              <a:rPr lang="en-US" dirty="0">
                <a:latin typeface="Berlin Sans FB" panose="020E0602020502020306" pitchFamily="34" charset="0"/>
              </a:rPr>
              <a:t> </a:t>
            </a:r>
            <a:r>
              <a:rPr lang="en-US" dirty="0" err="1">
                <a:latin typeface="Berlin Sans FB" panose="020E0602020502020306" pitchFamily="34" charset="0"/>
              </a:rPr>
              <a:t>sobe</a:t>
            </a:r>
            <a:r>
              <a:rPr lang="en-US" dirty="0">
                <a:latin typeface="Berlin Sans FB" panose="020E0602020502020306" pitchFamily="34" charset="0"/>
              </a:rPr>
              <a:t>. </a:t>
            </a:r>
            <a:r>
              <a:rPr lang="en-US" dirty="0" err="1">
                <a:latin typeface="Berlin Sans FB" panose="020E0602020502020306" pitchFamily="34" charset="0"/>
              </a:rPr>
              <a:t>Bodite</a:t>
            </a:r>
            <a:r>
              <a:rPr lang="en-US" dirty="0">
                <a:latin typeface="Berlin Sans FB" panose="020E0602020502020306" pitchFamily="34" charset="0"/>
              </a:rPr>
              <a:t> </a:t>
            </a:r>
            <a:r>
              <a:rPr lang="en-US" dirty="0" err="1">
                <a:latin typeface="Berlin Sans FB" panose="020E0602020502020306" pitchFamily="34" charset="0"/>
              </a:rPr>
              <a:t>pozorni</a:t>
            </a:r>
            <a:r>
              <a:rPr lang="en-US" dirty="0">
                <a:latin typeface="Berlin Sans FB" panose="020E0602020502020306" pitchFamily="34" charset="0"/>
              </a:rPr>
              <a:t>. </a:t>
            </a:r>
            <a:r>
              <a:rPr lang="sl-SI" dirty="0">
                <a:latin typeface="Berlin Sans FB" panose="020E0602020502020306" pitchFamily="34" charset="0"/>
              </a:rPr>
              <a:t>Ozavestite tisto</a:t>
            </a:r>
            <a:r>
              <a:rPr lang="en-US" dirty="0">
                <a:latin typeface="Berlin Sans FB" panose="020E0602020502020306" pitchFamily="34" charset="0"/>
              </a:rPr>
              <a:t>, </a:t>
            </a:r>
            <a:r>
              <a:rPr lang="en-US" dirty="0" err="1">
                <a:latin typeface="Berlin Sans FB" panose="020E0602020502020306" pitchFamily="34" charset="0"/>
              </a:rPr>
              <a:t>česar</a:t>
            </a:r>
            <a:r>
              <a:rPr lang="en-US" dirty="0">
                <a:latin typeface="Berlin Sans FB" panose="020E0602020502020306" pitchFamily="34" charset="0"/>
              </a:rPr>
              <a:t> se </a:t>
            </a:r>
            <a:r>
              <a:rPr lang="sl-SI" dirty="0">
                <a:latin typeface="Berlin Sans FB" panose="020E0602020502020306" pitchFamily="34" charset="0"/>
              </a:rPr>
              <a:t>še </a:t>
            </a:r>
            <a:r>
              <a:rPr lang="en-US" dirty="0" err="1">
                <a:latin typeface="Berlin Sans FB" panose="020E0602020502020306" pitchFamily="34" charset="0"/>
              </a:rPr>
              <a:t>niste</a:t>
            </a:r>
            <a:r>
              <a:rPr lang="en-US" dirty="0">
                <a:latin typeface="Berlin Sans FB" panose="020E0602020502020306" pitchFamily="34" charset="0"/>
              </a:rPr>
              <a:t> </a:t>
            </a:r>
            <a:r>
              <a:rPr lang="en-US" dirty="0" err="1">
                <a:latin typeface="Berlin Sans FB" panose="020E0602020502020306" pitchFamily="34" charset="0"/>
              </a:rPr>
              <a:t>zavedali</a:t>
            </a:r>
            <a:r>
              <a:rPr lang="en-US" dirty="0">
                <a:latin typeface="Berlin Sans FB" panose="020E0602020502020306" pitchFamily="34" charset="0"/>
              </a:rPr>
              <a:t>.</a:t>
            </a:r>
            <a:r>
              <a:rPr lang="sl-SI" dirty="0">
                <a:latin typeface="Berlin Sans FB" panose="020E0602020502020306" pitchFamily="34" charset="0"/>
              </a:rPr>
              <a:t> </a:t>
            </a:r>
            <a:r>
              <a:rPr lang="en-US" dirty="0">
                <a:latin typeface="Berlin Sans FB" panose="020E0602020502020306" pitchFamily="34" charset="0"/>
              </a:rPr>
              <a:t>(2 mins)</a:t>
            </a:r>
          </a:p>
          <a:p>
            <a:r>
              <a:rPr lang="sl-SI" dirty="0">
                <a:latin typeface="Berlin Sans FB" panose="020E0602020502020306" pitchFamily="34" charset="0"/>
              </a:rPr>
              <a:t> </a:t>
            </a:r>
            <a:r>
              <a:rPr lang="en-US" dirty="0" err="1">
                <a:latin typeface="Berlin Sans FB" panose="020E0602020502020306" pitchFamily="34" charset="0"/>
              </a:rPr>
              <a:t>Delite</a:t>
            </a:r>
            <a:r>
              <a:rPr lang="en-US" dirty="0">
                <a:latin typeface="Berlin Sans FB" panose="020E0602020502020306" pitchFamily="34" charset="0"/>
              </a:rPr>
              <a:t>, </a:t>
            </a:r>
            <a:r>
              <a:rPr lang="en-US" dirty="0" err="1">
                <a:latin typeface="Berlin Sans FB" panose="020E0602020502020306" pitchFamily="34" charset="0"/>
              </a:rPr>
              <a:t>kar</a:t>
            </a:r>
            <a:r>
              <a:rPr lang="en-US" dirty="0">
                <a:latin typeface="Berlin Sans FB" panose="020E0602020502020306" pitchFamily="34" charset="0"/>
              </a:rPr>
              <a:t> </a:t>
            </a:r>
            <a:r>
              <a:rPr lang="en-US" dirty="0" err="1">
                <a:latin typeface="Berlin Sans FB" panose="020E0602020502020306" pitchFamily="34" charset="0"/>
              </a:rPr>
              <a:t>ste</a:t>
            </a:r>
            <a:r>
              <a:rPr lang="en-US" dirty="0">
                <a:latin typeface="Berlin Sans FB" panose="020E0602020502020306" pitchFamily="34" charset="0"/>
              </a:rPr>
              <a:t> </a:t>
            </a:r>
            <a:r>
              <a:rPr lang="en-US" dirty="0" err="1">
                <a:latin typeface="Berlin Sans FB" panose="020E0602020502020306" pitchFamily="34" charset="0"/>
              </a:rPr>
              <a:t>slišali</a:t>
            </a:r>
            <a:r>
              <a:rPr lang="en-US" dirty="0">
                <a:latin typeface="Berlin Sans FB" panose="020E0602020502020306" pitchFamily="34" charset="0"/>
              </a:rPr>
              <a:t> in </a:t>
            </a:r>
            <a:r>
              <a:rPr lang="en-US" dirty="0" err="1">
                <a:latin typeface="Berlin Sans FB" panose="020E0602020502020306" pitchFamily="34" charset="0"/>
              </a:rPr>
              <a:t>kako</a:t>
            </a:r>
            <a:r>
              <a:rPr lang="en-US" dirty="0">
                <a:latin typeface="Berlin Sans FB" panose="020E0602020502020306" pitchFamily="34" charset="0"/>
              </a:rPr>
              <a:t> se </a:t>
            </a:r>
            <a:r>
              <a:rPr lang="en-US" dirty="0" err="1">
                <a:latin typeface="Berlin Sans FB" panose="020E0602020502020306" pitchFamily="34" charset="0"/>
              </a:rPr>
              <a:t>počuti</a:t>
            </a:r>
            <a:r>
              <a:rPr lang="sl-SI" dirty="0" err="1">
                <a:latin typeface="Berlin Sans FB" panose="020E0602020502020306" pitchFamily="34" charset="0"/>
              </a:rPr>
              <a:t>lo</a:t>
            </a:r>
            <a:r>
              <a:rPr lang="en-US" dirty="0">
                <a:latin typeface="Berlin Sans FB" panose="020E0602020502020306" pitchFamily="34" charset="0"/>
              </a:rPr>
              <a:t> </a:t>
            </a:r>
            <a:r>
              <a:rPr lang="en-US" dirty="0" err="1">
                <a:latin typeface="Berlin Sans FB" panose="020E0602020502020306" pitchFamily="34" charset="0"/>
              </a:rPr>
              <a:t>vaše</a:t>
            </a:r>
            <a:r>
              <a:rPr lang="en-US" dirty="0">
                <a:latin typeface="Berlin Sans FB" panose="020E0602020502020306" pitchFamily="34" charset="0"/>
              </a:rPr>
              <a:t> </a:t>
            </a:r>
            <a:r>
              <a:rPr lang="en-US" dirty="0" err="1">
                <a:latin typeface="Berlin Sans FB" panose="020E0602020502020306" pitchFamily="34" charset="0"/>
              </a:rPr>
              <a:t>telo</a:t>
            </a:r>
            <a:r>
              <a:rPr lang="sl-SI" dirty="0">
                <a:latin typeface="Berlin Sans FB" panose="020E0602020502020306" pitchFamily="34" charset="0"/>
              </a:rPr>
              <a:t> ob tej vaji</a:t>
            </a:r>
            <a:r>
              <a:rPr lang="en-US" dirty="0">
                <a:latin typeface="Berlin Sans FB" panose="020E0602020502020306" pitchFamily="34" charset="0"/>
              </a:rPr>
              <a:t>.</a:t>
            </a:r>
            <a:r>
              <a:rPr lang="sl-SI" dirty="0">
                <a:latin typeface="Berlin Sans FB" panose="020E0602020502020306" pitchFamily="34" charset="0"/>
              </a:rPr>
              <a:t> </a:t>
            </a:r>
            <a:r>
              <a:rPr lang="en-US" dirty="0">
                <a:latin typeface="Berlin Sans FB" panose="020E0602020502020306" pitchFamily="34" charset="0"/>
              </a:rPr>
              <a:t>(2 mins)</a:t>
            </a:r>
            <a:endParaRPr lang="en-GB" dirty="0">
              <a:latin typeface="Berlin Sans FB" panose="020E0602020502020306" pitchFamily="34" charset="0"/>
            </a:endParaRPr>
          </a:p>
        </p:txBody>
      </p:sp>
    </p:spTree>
    <p:extLst>
      <p:ext uri="{BB962C8B-B14F-4D97-AF65-F5344CB8AC3E}">
        <p14:creationId xmlns:p14="http://schemas.microsoft.com/office/powerpoint/2010/main" val="349084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Berlin Sans FB" panose="020E0602020502020306" pitchFamily="34" charset="0"/>
              </a:rPr>
              <a:t>T</a:t>
            </a:r>
            <a:r>
              <a:rPr lang="sl-SI" sz="6000" dirty="0" err="1">
                <a:latin typeface="Berlin Sans FB" panose="020E0602020502020306" pitchFamily="34" charset="0"/>
              </a:rPr>
              <a:t>ema</a:t>
            </a:r>
            <a:r>
              <a:rPr lang="en-GB" sz="6000" dirty="0">
                <a:latin typeface="Berlin Sans FB" panose="020E0602020502020306" pitchFamily="34" charset="0"/>
              </a:rPr>
              <a:t> 3: </a:t>
            </a:r>
            <a:r>
              <a:rPr lang="sl-SI" sz="6000" dirty="0" err="1">
                <a:latin typeface="Berlin Sans FB" panose="020E0602020502020306" pitchFamily="34" charset="0"/>
              </a:rPr>
              <a:t>Opolnomočenje</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dirty="0"/>
          </a:p>
        </p:txBody>
      </p:sp>
      <p:pic>
        <p:nvPicPr>
          <p:cNvPr id="10242" name="Picture 2" descr="how to raise a well-rounded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14487"/>
            <a:ext cx="6858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0" y="6355761"/>
            <a:ext cx="6096000" cy="276999"/>
          </a:xfrm>
          <a:prstGeom prst="rect">
            <a:avLst/>
          </a:prstGeom>
        </p:spPr>
        <p:txBody>
          <a:bodyPr>
            <a:spAutoFit/>
          </a:bodyPr>
          <a:lstStyle/>
          <a:p>
            <a:r>
              <a:rPr lang="en-GB" sz="1200" dirty="0"/>
              <a:t>https://mindchampsorg.files.wordpress.com/2016/08/confident-child.jpg?w=720</a:t>
            </a:r>
          </a:p>
        </p:txBody>
      </p:sp>
    </p:spTree>
    <p:extLst>
      <p:ext uri="{BB962C8B-B14F-4D97-AF65-F5344CB8AC3E}">
        <p14:creationId xmlns:p14="http://schemas.microsoft.com/office/powerpoint/2010/main" val="417403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err="1">
                <a:latin typeface="Berlin Sans FB" panose="020E0602020502020306" pitchFamily="34" charset="0"/>
              </a:rPr>
              <a:t>Opolnomočenje</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4822" y="1319348"/>
            <a:ext cx="5185955" cy="5185955"/>
          </a:xfrm>
        </p:spPr>
      </p:pic>
      <p:sp>
        <p:nvSpPr>
          <p:cNvPr id="5" name="Rectangle 4"/>
          <p:cNvSpPr/>
          <p:nvPr/>
        </p:nvSpPr>
        <p:spPr>
          <a:xfrm>
            <a:off x="522514" y="1319348"/>
            <a:ext cx="5772308" cy="5355312"/>
          </a:xfrm>
          <a:prstGeom prst="rect">
            <a:avLst/>
          </a:prstGeom>
        </p:spPr>
        <p:txBody>
          <a:bodyPr wrap="square">
            <a:spAutoFit/>
          </a:bodyPr>
          <a:lstStyle/>
          <a:p>
            <a:r>
              <a:rPr lang="en-US" dirty="0" err="1">
                <a:latin typeface="Berlin Sans FB" panose="020E0602020502020306" pitchFamily="34" charset="0"/>
              </a:rPr>
              <a:t>Razume</a:t>
            </a:r>
            <a:r>
              <a:rPr lang="sl-SI" dirty="0">
                <a:latin typeface="Berlin Sans FB" panose="020E0602020502020306" pitchFamily="34" charset="0"/>
              </a:rPr>
              <a:t>vanje lastne</a:t>
            </a:r>
            <a:r>
              <a:rPr lang="en-US" dirty="0">
                <a:latin typeface="Berlin Sans FB" panose="020E0602020502020306" pitchFamily="34" charset="0"/>
              </a:rPr>
              <a:t> </a:t>
            </a:r>
            <a:r>
              <a:rPr lang="en-US" dirty="0" err="1">
                <a:latin typeface="Berlin Sans FB" panose="020E0602020502020306" pitchFamily="34" charset="0"/>
              </a:rPr>
              <a:t>okvar</a:t>
            </a:r>
            <a:r>
              <a:rPr lang="sl-SI" dirty="0">
                <a:latin typeface="Berlin Sans FB" panose="020E0602020502020306" pitchFamily="34" charset="0"/>
              </a:rPr>
              <a:t>e</a:t>
            </a:r>
            <a:r>
              <a:rPr lang="en-US" dirty="0">
                <a:latin typeface="Berlin Sans FB" panose="020E0602020502020306" pitchFamily="34" charset="0"/>
              </a:rPr>
              <a:t> </a:t>
            </a:r>
            <a:r>
              <a:rPr lang="en-US" dirty="0" err="1">
                <a:latin typeface="Berlin Sans FB" panose="020E0602020502020306" pitchFamily="34" charset="0"/>
              </a:rPr>
              <a:t>vida</a:t>
            </a:r>
            <a:r>
              <a:rPr lang="en-US" dirty="0">
                <a:latin typeface="Berlin Sans FB" panose="020E0602020502020306" pitchFamily="34" charset="0"/>
              </a:rPr>
              <a:t> in jo </a:t>
            </a:r>
            <a:r>
              <a:rPr lang="en-US" dirty="0" err="1">
                <a:latin typeface="Berlin Sans FB" panose="020E0602020502020306" pitchFamily="34" charset="0"/>
              </a:rPr>
              <a:t>znati</a:t>
            </a:r>
            <a:r>
              <a:rPr lang="en-US" dirty="0">
                <a:latin typeface="Berlin Sans FB" panose="020E0602020502020306" pitchFamily="34" charset="0"/>
              </a:rPr>
              <a:t> </a:t>
            </a:r>
            <a:r>
              <a:rPr lang="en-US" dirty="0" err="1">
                <a:latin typeface="Berlin Sans FB" panose="020E0602020502020306" pitchFamily="34" charset="0"/>
              </a:rPr>
              <a:t>razložiti</a:t>
            </a:r>
            <a:r>
              <a:rPr lang="en-US" dirty="0">
                <a:latin typeface="Berlin Sans FB" panose="020E0602020502020306" pitchFamily="34" charset="0"/>
              </a:rPr>
              <a:t> </a:t>
            </a:r>
            <a:r>
              <a:rPr lang="en-US" dirty="0" err="1">
                <a:latin typeface="Berlin Sans FB" panose="020E0602020502020306" pitchFamily="34" charset="0"/>
              </a:rPr>
              <a:t>drugim</a:t>
            </a:r>
            <a:endParaRPr lang="sl-SI" dirty="0">
              <a:latin typeface="Berlin Sans FB" panose="020E0602020502020306" pitchFamily="34" charset="0"/>
            </a:endParaRPr>
          </a:p>
          <a:p>
            <a:endParaRPr lang="en-US" dirty="0">
              <a:latin typeface="Berlin Sans FB" panose="020E0602020502020306" pitchFamily="34" charset="0"/>
            </a:endParaRPr>
          </a:p>
          <a:p>
            <a:r>
              <a:rPr lang="en-US" dirty="0" err="1">
                <a:latin typeface="Berlin Sans FB" panose="020E0602020502020306" pitchFamily="34" charset="0"/>
              </a:rPr>
              <a:t>Vedeti</a:t>
            </a:r>
            <a:r>
              <a:rPr lang="en-US" dirty="0">
                <a:latin typeface="Berlin Sans FB" panose="020E0602020502020306" pitchFamily="34" charset="0"/>
              </a:rPr>
              <a:t>, ka</a:t>
            </a:r>
            <a:r>
              <a:rPr lang="sl-SI" dirty="0" err="1">
                <a:latin typeface="Berlin Sans FB" panose="020E0602020502020306" pitchFamily="34" charset="0"/>
              </a:rPr>
              <a:t>tere</a:t>
            </a:r>
            <a:r>
              <a:rPr lang="sl-SI" dirty="0">
                <a:latin typeface="Berlin Sans FB" panose="020E0602020502020306" pitchFamily="34" charset="0"/>
              </a:rPr>
              <a:t> prilagoditve pomagajo in so učinkovite</a:t>
            </a:r>
            <a:r>
              <a:rPr lang="en-US" dirty="0">
                <a:latin typeface="Berlin Sans FB" panose="020E0602020502020306" pitchFamily="34" charset="0"/>
              </a:rPr>
              <a:t>, </a:t>
            </a:r>
            <a:r>
              <a:rPr lang="en-US" dirty="0" err="1">
                <a:latin typeface="Berlin Sans FB" panose="020E0602020502020306" pitchFamily="34" charset="0"/>
              </a:rPr>
              <a:t>npr</a:t>
            </a:r>
            <a:r>
              <a:rPr lang="en-US" dirty="0">
                <a:latin typeface="Berlin Sans FB" panose="020E0602020502020306" pitchFamily="34" charset="0"/>
              </a:rPr>
              <a:t>. </a:t>
            </a:r>
            <a:r>
              <a:rPr lang="en-US" dirty="0" err="1">
                <a:latin typeface="Berlin Sans FB" panose="020E0602020502020306" pitchFamily="34" charset="0"/>
              </a:rPr>
              <a:t>velikost</a:t>
            </a:r>
            <a:r>
              <a:rPr lang="en-US" dirty="0">
                <a:latin typeface="Berlin Sans FB" panose="020E0602020502020306" pitchFamily="34" charset="0"/>
              </a:rPr>
              <a:t> </a:t>
            </a:r>
            <a:r>
              <a:rPr lang="en-US" dirty="0" err="1">
                <a:latin typeface="Berlin Sans FB" panose="020E0602020502020306" pitchFamily="34" charset="0"/>
              </a:rPr>
              <a:t>tiska</a:t>
            </a:r>
            <a:r>
              <a:rPr lang="en-US" dirty="0">
                <a:latin typeface="Berlin Sans FB" panose="020E0602020502020306" pitchFamily="34" charset="0"/>
              </a:rPr>
              <a:t>, </a:t>
            </a:r>
            <a:r>
              <a:rPr lang="sl-SI" dirty="0">
                <a:latin typeface="Berlin Sans FB" panose="020E0602020502020306" pitchFamily="34" charset="0"/>
              </a:rPr>
              <a:t>raba </a:t>
            </a:r>
            <a:r>
              <a:rPr lang="en-US" dirty="0" err="1">
                <a:latin typeface="Berlin Sans FB" panose="020E0602020502020306" pitchFamily="34" charset="0"/>
              </a:rPr>
              <a:t>lupe</a:t>
            </a:r>
            <a:endParaRPr lang="sl-SI" dirty="0">
              <a:latin typeface="Berlin Sans FB" panose="020E0602020502020306" pitchFamily="34" charset="0"/>
            </a:endParaRPr>
          </a:p>
          <a:p>
            <a:endParaRPr lang="en-US" dirty="0">
              <a:latin typeface="Berlin Sans FB" panose="020E0602020502020306" pitchFamily="34" charset="0"/>
            </a:endParaRPr>
          </a:p>
          <a:p>
            <a:r>
              <a:rPr lang="sl-SI" dirty="0">
                <a:latin typeface="Berlin Sans FB" panose="020E0602020502020306" pitchFamily="34" charset="0"/>
              </a:rPr>
              <a:t>Skrb za lastna očala, pomagala in pripomočke</a:t>
            </a:r>
            <a:endParaRPr lang="en-US" dirty="0">
              <a:latin typeface="Berlin Sans FB" panose="020E0602020502020306" pitchFamily="34" charset="0"/>
            </a:endParaRPr>
          </a:p>
          <a:p>
            <a:endParaRPr lang="en-US" dirty="0">
              <a:latin typeface="Berlin Sans FB" panose="020E0602020502020306" pitchFamily="34" charset="0"/>
            </a:endParaRPr>
          </a:p>
          <a:p>
            <a:r>
              <a:rPr lang="sl-SI" dirty="0">
                <a:latin typeface="Berlin Sans FB" panose="020E0602020502020306" pitchFamily="34" charset="0"/>
              </a:rPr>
              <a:t>Poznavanje njihovih prednosti</a:t>
            </a:r>
            <a:endParaRPr lang="en-US" dirty="0">
              <a:latin typeface="Berlin Sans FB" panose="020E0602020502020306" pitchFamily="34" charset="0"/>
            </a:endParaRPr>
          </a:p>
          <a:p>
            <a:r>
              <a:rPr lang="en-US" dirty="0">
                <a:latin typeface="Berlin Sans FB" panose="020E0602020502020306" pitchFamily="34" charset="0"/>
              </a:rPr>
              <a:t> </a:t>
            </a:r>
          </a:p>
          <a:p>
            <a:r>
              <a:rPr lang="sl-SI" dirty="0">
                <a:latin typeface="Berlin Sans FB" panose="020E0602020502020306" pitchFamily="34" charset="0"/>
              </a:rPr>
              <a:t>Zavedati se,  kaj in kje so izzivi</a:t>
            </a:r>
            <a:endParaRPr lang="en-US" dirty="0">
              <a:latin typeface="Berlin Sans FB" panose="020E0602020502020306" pitchFamily="34" charset="0"/>
            </a:endParaRPr>
          </a:p>
          <a:p>
            <a:endParaRPr lang="en-US" dirty="0">
              <a:latin typeface="Berlin Sans FB" panose="020E0602020502020306" pitchFamily="34" charset="0"/>
            </a:endParaRPr>
          </a:p>
          <a:p>
            <a:r>
              <a:rPr lang="sl-SI" dirty="0">
                <a:latin typeface="Berlin Sans FB" panose="020E0602020502020306" pitchFamily="34" charset="0"/>
              </a:rPr>
              <a:t>Razmišljanje o možnih rešitvah težave </a:t>
            </a:r>
          </a:p>
          <a:p>
            <a:endParaRPr lang="en-US" dirty="0">
              <a:latin typeface="Berlin Sans FB" panose="020E0602020502020306" pitchFamily="34" charset="0"/>
            </a:endParaRPr>
          </a:p>
          <a:p>
            <a:r>
              <a:rPr lang="it-IT" dirty="0">
                <a:latin typeface="Berlin Sans FB" panose="020E0602020502020306" pitchFamily="34" charset="0"/>
              </a:rPr>
              <a:t>Biti </a:t>
            </a:r>
            <a:r>
              <a:rPr lang="it-IT" dirty="0" err="1">
                <a:latin typeface="Berlin Sans FB" panose="020E0602020502020306" pitchFamily="34" charset="0"/>
              </a:rPr>
              <a:t>sposoben</a:t>
            </a:r>
            <a:r>
              <a:rPr lang="it-IT" dirty="0">
                <a:latin typeface="Berlin Sans FB" panose="020E0602020502020306" pitchFamily="34" charset="0"/>
              </a:rPr>
              <a:t> „</a:t>
            </a:r>
            <a:r>
              <a:rPr lang="sl-SI" dirty="0">
                <a:latin typeface="Berlin Sans FB" panose="020E0602020502020306" pitchFamily="34" charset="0"/>
              </a:rPr>
              <a:t>se potegniti </a:t>
            </a:r>
            <a:r>
              <a:rPr lang="it-IT" dirty="0" err="1">
                <a:latin typeface="Berlin Sans FB" panose="020E0602020502020306" pitchFamily="34" charset="0"/>
              </a:rPr>
              <a:t>nazaj</a:t>
            </a:r>
            <a:r>
              <a:rPr lang="it-IT" dirty="0">
                <a:latin typeface="Berlin Sans FB" panose="020E0602020502020306" pitchFamily="34" charset="0"/>
              </a:rPr>
              <a:t>", ko </a:t>
            </a:r>
            <a:r>
              <a:rPr lang="it-IT" dirty="0" err="1">
                <a:latin typeface="Berlin Sans FB" panose="020E0602020502020306" pitchFamily="34" charset="0"/>
              </a:rPr>
              <a:t>stvari</a:t>
            </a:r>
            <a:r>
              <a:rPr lang="it-IT" dirty="0">
                <a:latin typeface="Berlin Sans FB" panose="020E0602020502020306" pitchFamily="34" charset="0"/>
              </a:rPr>
              <a:t> ne </a:t>
            </a:r>
            <a:r>
              <a:rPr lang="it-IT" dirty="0" err="1">
                <a:latin typeface="Berlin Sans FB" panose="020E0602020502020306" pitchFamily="34" charset="0"/>
              </a:rPr>
              <a:t>gredo</a:t>
            </a:r>
            <a:r>
              <a:rPr lang="it-IT" dirty="0">
                <a:latin typeface="Berlin Sans FB" panose="020E0602020502020306" pitchFamily="34" charset="0"/>
              </a:rPr>
              <a:t> </a:t>
            </a:r>
            <a:r>
              <a:rPr lang="sl-SI" dirty="0">
                <a:latin typeface="Berlin Sans FB" panose="020E0602020502020306" pitchFamily="34" charset="0"/>
              </a:rPr>
              <a:t>v pravi smeri</a:t>
            </a:r>
            <a:endParaRPr lang="en-US" dirty="0">
              <a:latin typeface="Berlin Sans FB" panose="020E0602020502020306" pitchFamily="34" charset="0"/>
            </a:endParaRPr>
          </a:p>
          <a:p>
            <a:endParaRPr lang="en-US" dirty="0">
              <a:latin typeface="Berlin Sans FB" panose="020E0602020502020306" pitchFamily="34" charset="0"/>
            </a:endParaRPr>
          </a:p>
          <a:p>
            <a:r>
              <a:rPr lang="en-GB" dirty="0">
                <a:latin typeface="Berlin Sans FB" panose="020E0602020502020306" pitchFamily="34" charset="0"/>
              </a:rPr>
              <a:t>B</a:t>
            </a:r>
            <a:r>
              <a:rPr lang="sl-SI" dirty="0">
                <a:latin typeface="Berlin Sans FB" panose="020E0602020502020306" pitchFamily="34" charset="0"/>
              </a:rPr>
              <a:t>iti</a:t>
            </a:r>
            <a:r>
              <a:rPr lang="en-GB" dirty="0">
                <a:latin typeface="Berlin Sans FB" panose="020E0602020502020306" pitchFamily="34" charset="0"/>
              </a:rPr>
              <a:t> </a:t>
            </a:r>
            <a:r>
              <a:rPr lang="en-GB" dirty="0" err="1">
                <a:latin typeface="Berlin Sans FB" panose="020E0602020502020306" pitchFamily="34" charset="0"/>
              </a:rPr>
              <a:t>pripravljen</a:t>
            </a:r>
            <a:r>
              <a:rPr lang="en-GB" dirty="0">
                <a:latin typeface="Berlin Sans FB" panose="020E0602020502020306" pitchFamily="34" charset="0"/>
              </a:rPr>
              <a:t> </a:t>
            </a:r>
            <a:r>
              <a:rPr lang="en-GB" dirty="0" err="1">
                <a:latin typeface="Berlin Sans FB" panose="020E0602020502020306" pitchFamily="34" charset="0"/>
              </a:rPr>
              <a:t>na</a:t>
            </a:r>
            <a:r>
              <a:rPr lang="en-GB" dirty="0">
                <a:latin typeface="Berlin Sans FB" panose="020E0602020502020306" pitchFamily="34" charset="0"/>
              </a:rPr>
              <a:t> </a:t>
            </a:r>
            <a:r>
              <a:rPr lang="en-GB" dirty="0" err="1">
                <a:latin typeface="Berlin Sans FB" panose="020E0602020502020306" pitchFamily="34" charset="0"/>
              </a:rPr>
              <a:t>vprašanja</a:t>
            </a:r>
            <a:r>
              <a:rPr lang="en-GB" dirty="0">
                <a:latin typeface="Berlin Sans FB" panose="020E0602020502020306" pitchFamily="34" charset="0"/>
              </a:rPr>
              <a:t> o </a:t>
            </a:r>
            <a:r>
              <a:rPr lang="en-GB" dirty="0" err="1">
                <a:latin typeface="Berlin Sans FB" panose="020E0602020502020306" pitchFamily="34" charset="0"/>
              </a:rPr>
              <a:t>slepoti</a:t>
            </a:r>
            <a:r>
              <a:rPr lang="en-GB" dirty="0">
                <a:latin typeface="Berlin Sans FB" panose="020E0602020502020306" pitchFamily="34" charset="0"/>
              </a:rPr>
              <a:t> </a:t>
            </a:r>
            <a:r>
              <a:rPr lang="en-GB" dirty="0" err="1">
                <a:latin typeface="Berlin Sans FB" panose="020E0602020502020306" pitchFamily="34" charset="0"/>
              </a:rPr>
              <a:t>odgovoriti</a:t>
            </a:r>
            <a:r>
              <a:rPr lang="en-GB" dirty="0">
                <a:latin typeface="Berlin Sans FB" panose="020E0602020502020306" pitchFamily="34" charset="0"/>
              </a:rPr>
              <a:t> </a:t>
            </a:r>
            <a:r>
              <a:rPr lang="en-GB" dirty="0" err="1">
                <a:latin typeface="Berlin Sans FB" panose="020E0602020502020306" pitchFamily="34" charset="0"/>
              </a:rPr>
              <a:t>preprosto</a:t>
            </a:r>
            <a:r>
              <a:rPr lang="en-GB" dirty="0">
                <a:latin typeface="Berlin Sans FB" panose="020E0602020502020306" pitchFamily="34" charset="0"/>
              </a:rPr>
              <a:t> in </a:t>
            </a:r>
            <a:r>
              <a:rPr lang="en-GB" dirty="0" err="1">
                <a:latin typeface="Berlin Sans FB" panose="020E0602020502020306" pitchFamily="34" charset="0"/>
              </a:rPr>
              <a:t>naravno</a:t>
            </a:r>
            <a:r>
              <a:rPr lang="en-GB" dirty="0">
                <a:latin typeface="Berlin Sans FB" panose="020E0602020502020306" pitchFamily="34" charset="0"/>
              </a:rPr>
              <a:t>.</a:t>
            </a:r>
            <a:endParaRPr lang="en-US" dirty="0">
              <a:latin typeface="Berlin Sans FB" panose="020E0602020502020306" pitchFamily="34" charset="0"/>
            </a:endParaRPr>
          </a:p>
        </p:txBody>
      </p:sp>
    </p:spTree>
    <p:extLst>
      <p:ext uri="{BB962C8B-B14F-4D97-AF65-F5344CB8AC3E}">
        <p14:creationId xmlns:p14="http://schemas.microsoft.com/office/powerpoint/2010/main" val="329414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CC04-BE8D-5C44-9FE3-57C077EBCED2}"/>
              </a:ext>
            </a:extLst>
          </p:cNvPr>
          <p:cNvSpPr>
            <a:spLocks noGrp="1"/>
          </p:cNvSpPr>
          <p:nvPr>
            <p:ph type="title"/>
          </p:nvPr>
        </p:nvSpPr>
        <p:spPr/>
        <p:txBody>
          <a:bodyPr>
            <a:normAutofit/>
          </a:bodyPr>
          <a:lstStyle/>
          <a:p>
            <a:pPr algn="ctr"/>
            <a:r>
              <a:rPr lang="sl-SI" sz="5400" dirty="0">
                <a:latin typeface="Berlin Sans FB" panose="020E0602020502020306" pitchFamily="34" charset="0"/>
              </a:rPr>
              <a:t>Miselnost Rasti</a:t>
            </a:r>
            <a:r>
              <a:rPr lang="en-GB" sz="5400" dirty="0">
                <a:latin typeface="Berlin Sans FB" panose="020E0602020502020306" pitchFamily="34" charset="0"/>
              </a:rPr>
              <a:t>=</a:t>
            </a:r>
            <a:r>
              <a:rPr lang="sl-SI" sz="5400" dirty="0" err="1">
                <a:latin typeface="Berlin Sans FB" panose="020E0602020502020306" pitchFamily="34" charset="0"/>
              </a:rPr>
              <a:t>Opolnomočenje</a:t>
            </a:r>
            <a:endParaRPr lang="en-US" sz="5400" dirty="0">
              <a:latin typeface="Berlin Sans FB" panose="020E0602020502020306" pitchFamily="34" charset="0"/>
            </a:endParaRPr>
          </a:p>
        </p:txBody>
      </p:sp>
      <p:pic>
        <p:nvPicPr>
          <p:cNvPr id="11266" name="Picture 2" descr="Printable growth mindset quotes for kids: It's not I can't, it's I c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793" y="1690688"/>
            <a:ext cx="3171906" cy="4106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2967335"/>
            <a:ext cx="6096000" cy="276999"/>
          </a:xfrm>
          <a:prstGeom prst="rect">
            <a:avLst/>
          </a:prstGeom>
        </p:spPr>
        <p:txBody>
          <a:bodyPr>
            <a:spAutoFit/>
          </a:bodyPr>
          <a:lstStyle/>
          <a:p>
            <a:endParaRPr lang="en-GB" sz="1200" dirty="0"/>
          </a:p>
        </p:txBody>
      </p:sp>
      <p:sp>
        <p:nvSpPr>
          <p:cNvPr id="4" name="Rectangle 3"/>
          <p:cNvSpPr/>
          <p:nvPr/>
        </p:nvSpPr>
        <p:spPr>
          <a:xfrm>
            <a:off x="6211197" y="6070580"/>
            <a:ext cx="6096000" cy="400110"/>
          </a:xfrm>
          <a:prstGeom prst="rect">
            <a:avLst/>
          </a:prstGeom>
        </p:spPr>
        <p:txBody>
          <a:bodyPr>
            <a:spAutoFit/>
          </a:bodyPr>
          <a:lstStyle/>
          <a:p>
            <a:r>
              <a:rPr lang="en-GB" sz="1000" dirty="0"/>
              <a:t>https://www.freebiefindingmom.com/wp-content/uploads/2021/10/printable-growth-mindset-quotes-for-kids-its-not-I-cant-its-I-can-791x1024.jpg</a:t>
            </a:r>
          </a:p>
        </p:txBody>
      </p:sp>
      <p:sp>
        <p:nvSpPr>
          <p:cNvPr id="5" name="Content Placeholder 4"/>
          <p:cNvSpPr>
            <a:spLocks noGrp="1"/>
          </p:cNvSpPr>
          <p:nvPr>
            <p:ph idx="1"/>
          </p:nvPr>
        </p:nvSpPr>
        <p:spPr/>
        <p:txBody>
          <a:bodyPr/>
          <a:lstStyle/>
          <a:p>
            <a:endParaRPr lang="en-GB" dirty="0"/>
          </a:p>
        </p:txBody>
      </p:sp>
      <p:pic>
        <p:nvPicPr>
          <p:cNvPr id="11268" name="Picture 4" descr="https://cdn.shopify.com/s/files/1/0249/9949/3728/products/printable-growth-mindset-quotes-activities-for-kids_1024x1024.jpg?v=1635985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75" y="1401466"/>
            <a:ext cx="3550024" cy="532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8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err="1">
                <a:latin typeface="Berlin Sans FB" panose="020E0602020502020306" pitchFamily="34" charset="0"/>
              </a:rPr>
              <a:t>Avdiodeskripcija</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4658" y="1499052"/>
            <a:ext cx="4603155" cy="4601301"/>
          </a:xfrm>
        </p:spPr>
      </p:pic>
      <p:sp>
        <p:nvSpPr>
          <p:cNvPr id="5" name="Rectangle 4"/>
          <p:cNvSpPr/>
          <p:nvPr/>
        </p:nvSpPr>
        <p:spPr>
          <a:xfrm>
            <a:off x="705394" y="1985554"/>
            <a:ext cx="4781006" cy="3108543"/>
          </a:xfrm>
          <a:prstGeom prst="rect">
            <a:avLst/>
          </a:prstGeom>
        </p:spPr>
        <p:txBody>
          <a:bodyPr wrap="square">
            <a:spAutoFit/>
          </a:bodyPr>
          <a:lstStyle/>
          <a:p>
            <a:r>
              <a:rPr lang="it-IT" sz="2800" dirty="0" err="1">
                <a:latin typeface="Berlin Sans FB" panose="020E0602020502020306" pitchFamily="34" charset="0"/>
              </a:rPr>
              <a:t>Prizadevajte</a:t>
            </a:r>
            <a:r>
              <a:rPr lang="it-IT" sz="2800" dirty="0">
                <a:latin typeface="Berlin Sans FB" panose="020E0602020502020306" pitchFamily="34" charset="0"/>
              </a:rPr>
              <a:t> si </a:t>
            </a:r>
            <a:r>
              <a:rPr lang="it-IT" sz="2800" dirty="0" err="1">
                <a:latin typeface="Berlin Sans FB" panose="020E0602020502020306" pitchFamily="34" charset="0"/>
              </a:rPr>
              <a:t>biti</a:t>
            </a:r>
            <a:r>
              <a:rPr lang="it-IT" sz="2800" dirty="0">
                <a:latin typeface="Berlin Sans FB" panose="020E0602020502020306" pitchFamily="34" charset="0"/>
              </a:rPr>
              <a:t> </a:t>
            </a:r>
            <a:r>
              <a:rPr lang="it-IT" sz="2800" dirty="0" err="1">
                <a:latin typeface="Berlin Sans FB" panose="020E0602020502020306" pitchFamily="34" charset="0"/>
              </a:rPr>
              <a:t>natančni</a:t>
            </a:r>
            <a:r>
              <a:rPr lang="it-IT" sz="2800" dirty="0">
                <a:latin typeface="Berlin Sans FB" panose="020E0602020502020306" pitchFamily="34" charset="0"/>
              </a:rPr>
              <a:t> in </a:t>
            </a:r>
            <a:r>
              <a:rPr lang="it-IT" sz="2800" dirty="0" err="1">
                <a:latin typeface="Berlin Sans FB" panose="020E0602020502020306" pitchFamily="34" charset="0"/>
              </a:rPr>
              <a:t>objektivni</a:t>
            </a:r>
            <a:endParaRPr lang="sl-SI" sz="2800" dirty="0">
              <a:latin typeface="Berlin Sans FB" panose="020E0602020502020306" pitchFamily="34" charset="0"/>
            </a:endParaRPr>
          </a:p>
          <a:p>
            <a:endParaRPr lang="en-GB" sz="2800" dirty="0">
              <a:solidFill>
                <a:srgbClr val="FF0000"/>
              </a:solidFill>
              <a:latin typeface="Berlin Sans FB" panose="020E0602020502020306" pitchFamily="34" charset="0"/>
            </a:endParaRPr>
          </a:p>
          <a:p>
            <a:r>
              <a:rPr lang="en-GB" sz="2800" dirty="0" err="1">
                <a:latin typeface="Berlin Sans FB" panose="020E0602020502020306" pitchFamily="34" charset="0"/>
              </a:rPr>
              <a:t>Opišite</a:t>
            </a:r>
            <a:r>
              <a:rPr lang="en-GB" sz="2800" dirty="0">
                <a:latin typeface="Berlin Sans FB" panose="020E0602020502020306" pitchFamily="34" charset="0"/>
              </a:rPr>
              <a:t>, </a:t>
            </a:r>
            <a:r>
              <a:rPr lang="en-GB" sz="2800" dirty="0" err="1">
                <a:latin typeface="Berlin Sans FB" panose="020E0602020502020306" pitchFamily="34" charset="0"/>
              </a:rPr>
              <a:t>kdo</a:t>
            </a:r>
            <a:r>
              <a:rPr lang="en-GB" sz="2800" dirty="0">
                <a:latin typeface="Berlin Sans FB" panose="020E0602020502020306" pitchFamily="34" charset="0"/>
              </a:rPr>
              <a:t> je </a:t>
            </a:r>
            <a:r>
              <a:rPr lang="en-GB" sz="2800" dirty="0" err="1">
                <a:latin typeface="Berlin Sans FB" panose="020E0602020502020306" pitchFamily="34" charset="0"/>
              </a:rPr>
              <a:t>prisoten</a:t>
            </a:r>
            <a:r>
              <a:rPr lang="en-GB" sz="2800" dirty="0">
                <a:latin typeface="Berlin Sans FB" panose="020E0602020502020306" pitchFamily="34" charset="0"/>
              </a:rPr>
              <a:t> in </a:t>
            </a:r>
            <a:r>
              <a:rPr lang="en-GB" sz="2800" dirty="0" err="1">
                <a:latin typeface="Berlin Sans FB" panose="020E0602020502020306" pitchFamily="34" charset="0"/>
              </a:rPr>
              <a:t>kaj</a:t>
            </a:r>
            <a:r>
              <a:rPr lang="en-GB" sz="2800" dirty="0">
                <a:latin typeface="Berlin Sans FB" panose="020E0602020502020306" pitchFamily="34" charset="0"/>
              </a:rPr>
              <a:t> </a:t>
            </a:r>
            <a:r>
              <a:rPr lang="en-GB" sz="2800" dirty="0" err="1">
                <a:latin typeface="Berlin Sans FB" panose="020E0602020502020306" pitchFamily="34" charset="0"/>
              </a:rPr>
              <a:t>počne</a:t>
            </a:r>
            <a:endParaRPr lang="sl-SI" sz="2800" dirty="0">
              <a:latin typeface="Berlin Sans FB" panose="020E0602020502020306" pitchFamily="34" charset="0"/>
            </a:endParaRPr>
          </a:p>
          <a:p>
            <a:endParaRPr lang="en-GB" sz="2800" dirty="0">
              <a:solidFill>
                <a:srgbClr val="FF0000"/>
              </a:solidFill>
              <a:latin typeface="Berlin Sans FB" panose="020E0602020502020306" pitchFamily="34" charset="0"/>
            </a:endParaRPr>
          </a:p>
          <a:p>
            <a:r>
              <a:rPr lang="it-IT" sz="2800" dirty="0" err="1">
                <a:solidFill>
                  <a:srgbClr val="FF0000"/>
                </a:solidFill>
                <a:latin typeface="Berlin Sans FB" panose="020E0602020502020306" pitchFamily="34" charset="0"/>
              </a:rPr>
              <a:t>Oglejte</a:t>
            </a:r>
            <a:r>
              <a:rPr lang="it-IT" sz="2800" dirty="0">
                <a:solidFill>
                  <a:srgbClr val="FF0000"/>
                </a:solidFill>
                <a:latin typeface="Berlin Sans FB" panose="020E0602020502020306" pitchFamily="34" charset="0"/>
              </a:rPr>
              <a:t> si </a:t>
            </a:r>
            <a:r>
              <a:rPr lang="sl-SI" sz="2800" dirty="0">
                <a:solidFill>
                  <a:srgbClr val="FF0000"/>
                </a:solidFill>
                <a:latin typeface="Berlin Sans FB" panose="020E0602020502020306" pitchFamily="34" charset="0"/>
              </a:rPr>
              <a:t>posnetek. </a:t>
            </a:r>
            <a:r>
              <a:rPr lang="it-IT" sz="2800" dirty="0">
                <a:solidFill>
                  <a:srgbClr val="FF0000"/>
                </a:solidFill>
                <a:latin typeface="Berlin Sans FB" panose="020E0602020502020306" pitchFamily="34" charset="0"/>
              </a:rPr>
              <a:t> </a:t>
            </a:r>
            <a:r>
              <a:rPr lang="sl-SI" sz="2800" dirty="0">
                <a:solidFill>
                  <a:srgbClr val="FF0000"/>
                </a:solidFill>
                <a:latin typeface="Berlin Sans FB" panose="020E0602020502020306" pitchFamily="34" charset="0"/>
              </a:rPr>
              <a:t>Razprava.</a:t>
            </a:r>
            <a:endParaRPr lang="en-GB" sz="2800" dirty="0">
              <a:solidFill>
                <a:srgbClr val="FF0000"/>
              </a:solidFill>
              <a:effectLst/>
              <a:latin typeface="Berlin Sans FB" panose="020E0602020502020306" pitchFamily="34" charset="0"/>
            </a:endParaRPr>
          </a:p>
        </p:txBody>
      </p:sp>
    </p:spTree>
    <p:extLst>
      <p:ext uri="{BB962C8B-B14F-4D97-AF65-F5344CB8AC3E}">
        <p14:creationId xmlns:p14="http://schemas.microsoft.com/office/powerpoint/2010/main" val="258501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err="1">
                <a:latin typeface="Berlin Sans FB" panose="020E0602020502020306" pitchFamily="34" charset="0"/>
              </a:rPr>
              <a:t>Avdiodeskripcija</a:t>
            </a:r>
            <a:r>
              <a:rPr lang="sl-SI" sz="5400" dirty="0">
                <a:latin typeface="Berlin Sans FB" panose="020E0602020502020306" pitchFamily="34" charset="0"/>
              </a:rPr>
              <a:t> posnetek</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lgn="ctr">
              <a:buNone/>
            </a:pPr>
            <a:r>
              <a:rPr lang="en-GB" dirty="0">
                <a:solidFill>
                  <a:srgbClr val="FF0000"/>
                </a:solidFill>
                <a:latin typeface="Berlin Sans FB" panose="020E0602020502020306" pitchFamily="34" charset="0"/>
              </a:rPr>
              <a:t> </a:t>
            </a:r>
            <a:r>
              <a:rPr lang="en-GB" dirty="0">
                <a:latin typeface="Berlin Sans FB" panose="020E0602020502020306" pitchFamily="34" charset="0"/>
              </a:rPr>
              <a:t>Watch the video and discuss</a:t>
            </a:r>
          </a:p>
        </p:txBody>
      </p:sp>
      <p:sp>
        <p:nvSpPr>
          <p:cNvPr id="4" name="Rectangle 3"/>
          <p:cNvSpPr/>
          <p:nvPr/>
        </p:nvSpPr>
        <p:spPr>
          <a:xfrm>
            <a:off x="2037806" y="2296952"/>
            <a:ext cx="7916092" cy="584775"/>
          </a:xfrm>
          <a:prstGeom prst="rect">
            <a:avLst/>
          </a:prstGeom>
        </p:spPr>
        <p:txBody>
          <a:bodyPr wrap="square">
            <a:spAutoFit/>
          </a:bodyPr>
          <a:lstStyle/>
          <a:p>
            <a:r>
              <a:rPr lang="en-GB" sz="1400" dirty="0">
                <a:latin typeface="Berlin Sans FB" panose="020E0602020502020306" pitchFamily="34" charset="0"/>
                <a:hlinkClick r:id="rId2"/>
              </a:rPr>
              <a:t>https://drive.google.com/file/d/1KczVU3PrSaGAvdY_VGiCgVG01MX0tm99/view?usp=sharing</a:t>
            </a:r>
            <a:endParaRPr lang="en-GB" sz="1400" dirty="0">
              <a:latin typeface="Berlin Sans FB" panose="020E0602020502020306" pitchFamily="34" charset="0"/>
            </a:endParaRPr>
          </a:p>
          <a:p>
            <a:endParaRPr lang="en-GB" dirty="0">
              <a:latin typeface="Berlin Sans FB" panose="020E0602020502020306" pitchFamily="34" charset="0"/>
            </a:endParaRPr>
          </a:p>
        </p:txBody>
      </p:sp>
      <p:pic>
        <p:nvPicPr>
          <p:cNvPr id="5122"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149" y="2786293"/>
            <a:ext cx="5842725" cy="3532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5715" y="6509790"/>
            <a:ext cx="6688183"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53563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Socialne spretnosti in okvare vida</a:t>
            </a:r>
            <a:endParaRPr lang="en-GB" sz="5400" dirty="0"/>
          </a:p>
        </p:txBody>
      </p:sp>
      <p:sp>
        <p:nvSpPr>
          <p:cNvPr id="3" name="Content Placeholder 2"/>
          <p:cNvSpPr>
            <a:spLocks noGrp="1"/>
          </p:cNvSpPr>
          <p:nvPr>
            <p:ph idx="1"/>
          </p:nvPr>
        </p:nvSpPr>
        <p:spPr/>
        <p:txBody>
          <a:bodyPr>
            <a:normAutofit lnSpcReduction="10000"/>
          </a:bodyPr>
          <a:lstStyle/>
          <a:p>
            <a:r>
              <a:rPr lang="en-GB" dirty="0" err="1">
                <a:solidFill>
                  <a:srgbClr val="000000"/>
                </a:solidFill>
                <a:latin typeface="Berlin Sans FB" panose="020E0602020502020306" pitchFamily="34" charset="0"/>
              </a:rPr>
              <a:t>Veliki</a:t>
            </a:r>
            <a:r>
              <a:rPr lang="en-GB" dirty="0">
                <a:solidFill>
                  <a:srgbClr val="000000"/>
                </a:solidFill>
                <a:latin typeface="Berlin Sans FB" panose="020E0602020502020306" pitchFamily="34" charset="0"/>
              </a:rPr>
              <a:t> del </a:t>
            </a:r>
            <a:r>
              <a:rPr lang="en-GB" dirty="0" err="1">
                <a:solidFill>
                  <a:srgbClr val="000000"/>
                </a:solidFill>
                <a:latin typeface="Berlin Sans FB" panose="020E0602020502020306" pitchFamily="34" charset="0"/>
              </a:rPr>
              <a:t>socialne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interakcije</a:t>
            </a:r>
            <a:r>
              <a:rPr lang="en-GB" dirty="0">
                <a:solidFill>
                  <a:srgbClr val="000000"/>
                </a:solidFill>
                <a:latin typeface="Berlin Sans FB" panose="020E0602020502020306" pitchFamily="34" charset="0"/>
              </a:rPr>
              <a:t> je </a:t>
            </a:r>
            <a:r>
              <a:rPr lang="en-GB" dirty="0" err="1">
                <a:solidFill>
                  <a:srgbClr val="000000"/>
                </a:solidFill>
                <a:latin typeface="Berlin Sans FB" panose="020E0602020502020306" pitchFamily="34" charset="0"/>
              </a:rPr>
              <a:t>nebeseden</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socialni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znaki</a:t>
            </a:r>
            <a:r>
              <a:rPr lang="en-GB" dirty="0">
                <a:solidFill>
                  <a:srgbClr val="000000"/>
                </a:solidFill>
                <a:latin typeface="Berlin Sans FB" panose="020E0602020502020306" pitchFamily="34" charset="0"/>
              </a:rPr>
              <a:t> in </a:t>
            </a:r>
            <a:r>
              <a:rPr lang="en-GB" dirty="0" err="1">
                <a:solidFill>
                  <a:srgbClr val="000000"/>
                </a:solidFill>
                <a:latin typeface="Berlin Sans FB" panose="020E0602020502020306" pitchFamily="34" charset="0"/>
              </a:rPr>
              <a:t>govorica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telesa</a:t>
            </a:r>
            <a:r>
              <a:rPr lang="en-GB" dirty="0">
                <a:solidFill>
                  <a:srgbClr val="000000"/>
                </a:solidFill>
                <a:latin typeface="Berlin Sans FB" panose="020E0602020502020306" pitchFamily="34" charset="0"/>
              </a:rPr>
              <a:t> pa so </a:t>
            </a:r>
            <a:r>
              <a:rPr lang="en-GB" dirty="0" err="1">
                <a:solidFill>
                  <a:srgbClr val="000000"/>
                </a:solidFill>
                <a:latin typeface="Berlin Sans FB" panose="020E0602020502020306" pitchFamily="34" charset="0"/>
              </a:rPr>
              <a:t>lahko</a:t>
            </a:r>
            <a:r>
              <a:rPr lang="en-GB" dirty="0">
                <a:solidFill>
                  <a:srgbClr val="000000"/>
                </a:solidFill>
                <a:latin typeface="Berlin Sans FB" panose="020E0602020502020306" pitchFamily="34" charset="0"/>
              </a:rPr>
              <a:t> za </a:t>
            </a:r>
            <a:r>
              <a:rPr lang="en-GB" dirty="0" err="1">
                <a:solidFill>
                  <a:srgbClr val="000000"/>
                </a:solidFill>
                <a:latin typeface="Berlin Sans FB" panose="020E0602020502020306" pitchFamily="34" charset="0"/>
              </a:rPr>
              <a:t>otroka</a:t>
            </a:r>
            <a:r>
              <a:rPr lang="en-GB" dirty="0">
                <a:solidFill>
                  <a:srgbClr val="000000"/>
                </a:solidFill>
                <a:latin typeface="Berlin Sans FB" panose="020E0602020502020306" pitchFamily="34" charset="0"/>
              </a:rPr>
              <a:t> z </a:t>
            </a:r>
            <a:r>
              <a:rPr lang="en-GB" dirty="0" err="1">
                <a:solidFill>
                  <a:srgbClr val="000000"/>
                </a:solidFill>
                <a:latin typeface="Berlin Sans FB" panose="020E0602020502020306" pitchFamily="34" charset="0"/>
              </a:rPr>
              <a:t>okvaro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vida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abstraktni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pojmi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Razvoj</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socialnih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spretnosti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pri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otrocih</a:t>
            </a:r>
            <a:r>
              <a:rPr lang="en-GB" dirty="0">
                <a:solidFill>
                  <a:srgbClr val="000000"/>
                </a:solidFill>
                <a:latin typeface="Berlin Sans FB" panose="020E0602020502020306" pitchFamily="34" charset="0"/>
              </a:rPr>
              <a:t> z </a:t>
            </a:r>
            <a:r>
              <a:rPr lang="en-GB" dirty="0" err="1">
                <a:solidFill>
                  <a:srgbClr val="000000"/>
                </a:solidFill>
                <a:latin typeface="Berlin Sans FB" panose="020E0602020502020306" pitchFamily="34" charset="0"/>
              </a:rPr>
              <a:t>okvaro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vida</a:t>
            </a:r>
            <a:r>
              <a:rPr lang="en-GB" dirty="0">
                <a:solidFill>
                  <a:srgbClr val="000000"/>
                </a:solidFill>
                <a:latin typeface="Berlin Sans FB" panose="020E0602020502020306" pitchFamily="34" charset="0"/>
              </a:rPr>
              <a:t> je </a:t>
            </a:r>
            <a:r>
              <a:rPr lang="en-GB" dirty="0" err="1">
                <a:solidFill>
                  <a:srgbClr val="000000"/>
                </a:solidFill>
                <a:latin typeface="Berlin Sans FB" panose="020E0602020502020306" pitchFamily="34" charset="0"/>
              </a:rPr>
              <a:t>treba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skrbno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obravnavati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saj</a:t>
            </a:r>
            <a:r>
              <a:rPr lang="en-GB" dirty="0">
                <a:solidFill>
                  <a:srgbClr val="000000"/>
                </a:solidFill>
                <a:latin typeface="Berlin Sans FB" panose="020E0602020502020306" pitchFamily="34" charset="0"/>
              </a:rPr>
              <a:t> se </a:t>
            </a:r>
            <a:r>
              <a:rPr lang="en-GB" dirty="0" err="1">
                <a:solidFill>
                  <a:srgbClr val="000000"/>
                </a:solidFill>
                <a:latin typeface="Berlin Sans FB" panose="020E0602020502020306" pitchFamily="34" charset="0"/>
              </a:rPr>
              <a:t>precej</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razlikuje</a:t>
            </a:r>
            <a:r>
              <a:rPr lang="en-GB" dirty="0">
                <a:solidFill>
                  <a:srgbClr val="000000"/>
                </a:solidFill>
                <a:latin typeface="Berlin Sans FB" panose="020E0602020502020306" pitchFamily="34" charset="0"/>
              </a:rPr>
              <a:t> od </a:t>
            </a:r>
            <a:r>
              <a:rPr lang="en-GB" dirty="0" err="1">
                <a:solidFill>
                  <a:srgbClr val="000000"/>
                </a:solidFill>
                <a:latin typeface="Berlin Sans FB" panose="020E0602020502020306" pitchFamily="34" charset="0"/>
              </a:rPr>
              <a:t>razvoja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istih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spretnosti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pri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njihovih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videčih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vrstnikih</a:t>
            </a:r>
            <a:r>
              <a:rPr lang="en-GB" dirty="0">
                <a:solidFill>
                  <a:srgbClr val="000000"/>
                </a:solidFill>
                <a:latin typeface="Berlin Sans FB" panose="020E0602020502020306" pitchFamily="34" charset="0"/>
              </a:rPr>
              <a:t>.</a:t>
            </a:r>
          </a:p>
          <a:p>
            <a:r>
              <a:rPr lang="en-GB" dirty="0">
                <a:solidFill>
                  <a:srgbClr val="000000"/>
                </a:solidFill>
                <a:latin typeface="Berlin Sans FB" panose="020E0602020502020306" pitchFamily="34" charset="0"/>
              </a:rPr>
              <a:t>Za </a:t>
            </a:r>
            <a:r>
              <a:rPr lang="en-GB" dirty="0" err="1">
                <a:solidFill>
                  <a:srgbClr val="000000"/>
                </a:solidFill>
                <a:latin typeface="Berlin Sans FB" panose="020E0602020502020306" pitchFamily="34" charset="0"/>
              </a:rPr>
              <a:t>otroke</a:t>
            </a:r>
            <a:r>
              <a:rPr lang="en-GB" dirty="0">
                <a:solidFill>
                  <a:srgbClr val="000000"/>
                </a:solidFill>
                <a:latin typeface="Berlin Sans FB" panose="020E0602020502020306" pitchFamily="34" charset="0"/>
              </a:rPr>
              <a:t> z </a:t>
            </a:r>
            <a:r>
              <a:rPr lang="en-GB" dirty="0" err="1">
                <a:solidFill>
                  <a:srgbClr val="000000"/>
                </a:solidFill>
                <a:latin typeface="Berlin Sans FB" panose="020E0602020502020306" pitchFamily="34" charset="0"/>
              </a:rPr>
              <a:t>okvaro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vida</a:t>
            </a:r>
            <a:r>
              <a:rPr lang="en-GB" dirty="0">
                <a:solidFill>
                  <a:srgbClr val="000000"/>
                </a:solidFill>
                <a:latin typeface="Berlin Sans FB" panose="020E0602020502020306" pitchFamily="34" charset="0"/>
              </a:rPr>
              <a:t> je </a:t>
            </a:r>
            <a:r>
              <a:rPr lang="en-GB" dirty="0" err="1">
                <a:solidFill>
                  <a:srgbClr val="000000"/>
                </a:solidFill>
                <a:latin typeface="Berlin Sans FB" panose="020E0602020502020306" pitchFamily="34" charset="0"/>
              </a:rPr>
              <a:t>pridobivanje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socialnih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spretnosti</a:t>
            </a:r>
            <a:r>
              <a:rPr lang="en-GB" dirty="0">
                <a:solidFill>
                  <a:srgbClr val="000000"/>
                </a:solidFill>
                <a:latin typeface="Berlin Sans FB" panose="020E0602020502020306" pitchFamily="34" charset="0"/>
              </a:rPr>
              <a:t>, ki so </a:t>
            </a:r>
            <a:r>
              <a:rPr lang="en-GB" dirty="0" err="1">
                <a:solidFill>
                  <a:srgbClr val="000000"/>
                </a:solidFill>
                <a:latin typeface="Berlin Sans FB" panose="020E0602020502020306" pitchFamily="34" charset="0"/>
              </a:rPr>
              <a:t>bistvenega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pomena</a:t>
            </a:r>
            <a:r>
              <a:rPr lang="en-GB" dirty="0">
                <a:solidFill>
                  <a:srgbClr val="000000"/>
                </a:solidFill>
                <a:latin typeface="Berlin Sans FB" panose="020E0602020502020306" pitchFamily="34" charset="0"/>
              </a:rPr>
              <a:t> za </a:t>
            </a:r>
            <a:r>
              <a:rPr lang="en-GB" dirty="0" err="1">
                <a:solidFill>
                  <a:srgbClr val="000000"/>
                </a:solidFill>
                <a:latin typeface="Berlin Sans FB" panose="020E0602020502020306" pitchFamily="34" charset="0"/>
              </a:rPr>
              <a:t>razvijanje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odnosov</a:t>
            </a:r>
            <a:r>
              <a:rPr lang="en-GB" dirty="0">
                <a:solidFill>
                  <a:srgbClr val="000000"/>
                </a:solidFill>
                <a:latin typeface="Berlin Sans FB" panose="020E0602020502020306" pitchFamily="34" charset="0"/>
              </a:rPr>
              <a:t> in </a:t>
            </a:r>
            <a:r>
              <a:rPr lang="en-GB" dirty="0" err="1">
                <a:solidFill>
                  <a:srgbClr val="000000"/>
                </a:solidFill>
                <a:latin typeface="Berlin Sans FB" panose="020E0602020502020306" pitchFamily="34" charset="0"/>
              </a:rPr>
              <a:t>razumevanje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družbenih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situacij</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skozi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vse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življenje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lahko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oteženo</a:t>
            </a:r>
            <a:r>
              <a:rPr lang="en-GB" dirty="0">
                <a:solidFill>
                  <a:srgbClr val="000000"/>
                </a:solidFill>
                <a:latin typeface="Berlin Sans FB" panose="020E0602020502020306" pitchFamily="34" charset="0"/>
              </a:rPr>
              <a:t>. </a:t>
            </a:r>
            <a:r>
              <a:rPr lang="en-GB" dirty="0">
                <a:solidFill>
                  <a:srgbClr val="FF0000"/>
                </a:solidFill>
                <a:latin typeface="Berlin Sans FB" panose="020E0602020502020306" pitchFamily="34" charset="0"/>
              </a:rPr>
              <a:t>N</a:t>
            </a:r>
            <a:r>
              <a:rPr lang="sl-SI" dirty="0">
                <a:solidFill>
                  <a:srgbClr val="FF0000"/>
                </a:solidFill>
                <a:latin typeface="Berlin Sans FB" panose="020E0602020502020306" pitchFamily="34" charset="0"/>
              </a:rPr>
              <a:t>e smemo </a:t>
            </a:r>
            <a:r>
              <a:rPr lang="en-GB" dirty="0" err="1">
                <a:solidFill>
                  <a:srgbClr val="FF0000"/>
                </a:solidFill>
                <a:latin typeface="Berlin Sans FB" panose="020E0602020502020306" pitchFamily="34" charset="0"/>
              </a:rPr>
              <a:t>domnevati</a:t>
            </a:r>
            <a:r>
              <a:rPr lang="en-GB" dirty="0">
                <a:solidFill>
                  <a:srgbClr val="FF0000"/>
                </a:solidFill>
                <a:latin typeface="Berlin Sans FB" panose="020E0602020502020306" pitchFamily="34" charset="0"/>
              </a:rPr>
              <a:t>, da </a:t>
            </a:r>
            <a:r>
              <a:rPr lang="en-GB" dirty="0" err="1">
                <a:solidFill>
                  <a:srgbClr val="FF0000"/>
                </a:solidFill>
                <a:latin typeface="Berlin Sans FB" panose="020E0602020502020306" pitchFamily="34" charset="0"/>
              </a:rPr>
              <a:t>bodo</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socialne</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spretnosti</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otroci</a:t>
            </a:r>
            <a:r>
              <a:rPr lang="en-GB" dirty="0">
                <a:solidFill>
                  <a:srgbClr val="FF0000"/>
                </a:solidFill>
                <a:latin typeface="Berlin Sans FB" panose="020E0602020502020306" pitchFamily="34" charset="0"/>
              </a:rPr>
              <a:t> z </a:t>
            </a:r>
            <a:r>
              <a:rPr lang="en-GB" dirty="0" err="1">
                <a:solidFill>
                  <a:srgbClr val="FF0000"/>
                </a:solidFill>
                <a:latin typeface="Berlin Sans FB" panose="020E0602020502020306" pitchFamily="34" charset="0"/>
              </a:rPr>
              <a:t>okvaro</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vida</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razvili</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spontano</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kot</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njihovi</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videči</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vrstniki</a:t>
            </a:r>
            <a:r>
              <a:rPr lang="en-GB" dirty="0">
                <a:solidFill>
                  <a:srgbClr val="FF0000"/>
                </a:solidFill>
                <a:latin typeface="Berlin Sans FB" panose="020E0602020502020306" pitchFamily="34" charset="0"/>
              </a:rPr>
              <a:t>.</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Otežen</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razvoj</a:t>
            </a:r>
            <a:r>
              <a:rPr lang="en-GB" dirty="0">
                <a:solidFill>
                  <a:srgbClr val="000000"/>
                </a:solidFill>
                <a:latin typeface="Berlin Sans FB" panose="020E0602020502020306" pitchFamily="34" charset="0"/>
              </a:rPr>
              <a:t> in </a:t>
            </a:r>
            <a:r>
              <a:rPr lang="en-GB" dirty="0" err="1">
                <a:solidFill>
                  <a:srgbClr val="000000"/>
                </a:solidFill>
                <a:latin typeface="Berlin Sans FB" panose="020E0602020502020306" pitchFamily="34" charset="0"/>
              </a:rPr>
              <a:t>razumevanje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socialnih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spretnosti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lahko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vpliva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na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funkcioniranje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otroka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tako</a:t>
            </a:r>
            <a:r>
              <a:rPr lang="en-GB" dirty="0">
                <a:solidFill>
                  <a:srgbClr val="000000"/>
                </a:solidFill>
                <a:latin typeface="Berlin Sans FB" panose="020E0602020502020306" pitchFamily="34" charset="0"/>
              </a:rPr>
              <a:t> v </a:t>
            </a:r>
            <a:r>
              <a:rPr lang="en-GB" dirty="0" err="1">
                <a:solidFill>
                  <a:srgbClr val="000000"/>
                </a:solidFill>
                <a:latin typeface="Berlin Sans FB" panose="020E0602020502020306" pitchFamily="34" charset="0"/>
              </a:rPr>
              <a:t>šoli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kot</a:t>
            </a:r>
            <a:r>
              <a:rPr lang="en-GB" dirty="0">
                <a:solidFill>
                  <a:srgbClr val="000000"/>
                </a:solidFill>
                <a:latin typeface="Berlin Sans FB" panose="020E0602020502020306" pitchFamily="34" charset="0"/>
              </a:rPr>
              <a:t> v </a:t>
            </a:r>
            <a:r>
              <a:rPr lang="en-GB" dirty="0" err="1">
                <a:solidFill>
                  <a:srgbClr val="000000"/>
                </a:solidFill>
                <a:latin typeface="Berlin Sans FB" panose="020E0602020502020306" pitchFamily="34" charset="0"/>
              </a:rPr>
              <a:t>širšem</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družbenem</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okolju</a:t>
            </a:r>
            <a:r>
              <a:rPr lang="en-GB" dirty="0">
                <a:solidFill>
                  <a:srgbClr val="000000"/>
                </a:solidFill>
                <a:latin typeface="Berlin Sans FB" panose="020E0602020502020306" pitchFamily="34" charset="0"/>
              </a:rPr>
              <a:t>.</a:t>
            </a:r>
          </a:p>
          <a:p>
            <a:pPr marL="0" indent="0">
              <a:buNone/>
            </a:pPr>
            <a:endParaRPr lang="en-GB"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92954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3" y="365125"/>
            <a:ext cx="11236234" cy="1325563"/>
          </a:xfrm>
        </p:spPr>
        <p:txBody>
          <a:bodyPr>
            <a:noAutofit/>
          </a:bodyPr>
          <a:lstStyle/>
          <a:p>
            <a:pPr algn="ctr"/>
            <a:r>
              <a:rPr lang="en-GB" sz="6000" dirty="0">
                <a:latin typeface="Berlin Sans FB" panose="020E0602020502020306" pitchFamily="34" charset="0"/>
              </a:rPr>
              <a:t>T</a:t>
            </a:r>
            <a:r>
              <a:rPr lang="sl-SI" sz="6000" dirty="0" err="1">
                <a:latin typeface="Berlin Sans FB" panose="020E0602020502020306" pitchFamily="34" charset="0"/>
              </a:rPr>
              <a:t>ema</a:t>
            </a:r>
            <a:r>
              <a:rPr lang="en-GB" sz="6000" dirty="0">
                <a:latin typeface="Berlin Sans FB" panose="020E0602020502020306" pitchFamily="34" charset="0"/>
              </a:rPr>
              <a:t> 4: </a:t>
            </a:r>
            <a:r>
              <a:rPr lang="sl-SI" sz="6000" dirty="0">
                <a:latin typeface="Berlin Sans FB" panose="020E0602020502020306" pitchFamily="34" charset="0"/>
              </a:rPr>
              <a:t>Kako se sporazumevam</a:t>
            </a:r>
            <a:r>
              <a:rPr lang="en-GB" sz="6000" dirty="0">
                <a:latin typeface="Berlin Sans FB" panose="020E0602020502020306" pitchFamily="34" charset="0"/>
              </a:rPr>
              <a:t>?</a:t>
            </a:r>
          </a:p>
        </p:txBody>
      </p:sp>
      <p:sp>
        <p:nvSpPr>
          <p:cNvPr id="3" name="Content Placeholder 2"/>
          <p:cNvSpPr>
            <a:spLocks noGrp="1"/>
          </p:cNvSpPr>
          <p:nvPr>
            <p:ph idx="1"/>
          </p:nvPr>
        </p:nvSpPr>
        <p:spPr/>
        <p:txBody>
          <a:bodyPr/>
          <a:lstStyle/>
          <a:p>
            <a:endParaRPr lang="en-GB"/>
          </a:p>
        </p:txBody>
      </p:sp>
      <p:pic>
        <p:nvPicPr>
          <p:cNvPr id="12290" name="Picture 2" descr="How do you think people will communicate in the future? - CBBC News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771" y="1583872"/>
            <a:ext cx="7673051" cy="4316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8251" y="5988734"/>
            <a:ext cx="6805749" cy="276999"/>
          </a:xfrm>
          <a:prstGeom prst="rect">
            <a:avLst/>
          </a:prstGeom>
        </p:spPr>
        <p:txBody>
          <a:bodyPr wrap="square">
            <a:spAutoFit/>
          </a:bodyPr>
          <a:lstStyle/>
          <a:p>
            <a:r>
              <a:rPr lang="en-GB" sz="1200" dirty="0"/>
              <a:t>https://ichef.bbci.co.uk/news/400/cpsprodpb/E90A/production/_108885695_gettyimages-946040214.jpg</a:t>
            </a:r>
          </a:p>
        </p:txBody>
      </p:sp>
    </p:spTree>
    <p:extLst>
      <p:ext uri="{BB962C8B-B14F-4D97-AF65-F5344CB8AC3E}">
        <p14:creationId xmlns:p14="http://schemas.microsoft.com/office/powerpoint/2010/main" val="424965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sz="5400" dirty="0">
                <a:latin typeface="Berlin Sans FB" panose="020E0602020502020306" pitchFamily="34" charset="0"/>
              </a:rPr>
              <a:t>Besedno sporazumevanje</a:t>
            </a:r>
            <a:r>
              <a:rPr lang="en-GB" sz="5400" dirty="0">
                <a:latin typeface="Berlin Sans FB" panose="020E0602020502020306" pitchFamily="34" charset="0"/>
              </a:rPr>
              <a:t>- </a:t>
            </a:r>
            <a:r>
              <a:rPr lang="sl-SI" sz="5400" dirty="0">
                <a:latin typeface="Berlin Sans FB" panose="020E0602020502020306" pitchFamily="34" charset="0"/>
              </a:rPr>
              <a:t>dvosmerni pogovor</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4042" y="1857829"/>
            <a:ext cx="5437324" cy="4894316"/>
          </a:xfrm>
        </p:spPr>
      </p:pic>
      <p:sp>
        <p:nvSpPr>
          <p:cNvPr id="5" name="Rectangle 4"/>
          <p:cNvSpPr/>
          <p:nvPr/>
        </p:nvSpPr>
        <p:spPr>
          <a:xfrm>
            <a:off x="720634" y="1857828"/>
            <a:ext cx="5313408" cy="4524315"/>
          </a:xfrm>
          <a:prstGeom prst="rect">
            <a:avLst/>
          </a:prstGeom>
        </p:spPr>
        <p:txBody>
          <a:bodyPr wrap="square">
            <a:spAutoFit/>
          </a:bodyPr>
          <a:lstStyle/>
          <a:p>
            <a:r>
              <a:rPr lang="sl-SI" sz="2400" dirty="0">
                <a:latin typeface="Berlin Sans FB" panose="020E0602020502020306" pitchFamily="34" charset="0"/>
              </a:rPr>
              <a:t>Obračanje glave proti sogovorniku med pogovorom</a:t>
            </a:r>
            <a:endParaRPr lang="en-GB" sz="2400" dirty="0">
              <a:latin typeface="Berlin Sans FB" panose="020E0602020502020306" pitchFamily="34" charset="0"/>
            </a:endParaRPr>
          </a:p>
          <a:p>
            <a:endParaRPr lang="en-GB" sz="2400" dirty="0">
              <a:latin typeface="Berlin Sans FB" panose="020E0602020502020306" pitchFamily="34" charset="0"/>
            </a:endParaRPr>
          </a:p>
          <a:p>
            <a:r>
              <a:rPr lang="sl-SI" sz="2400" dirty="0">
                <a:latin typeface="Berlin Sans FB" panose="020E0602020502020306" pitchFamily="34" charset="0"/>
              </a:rPr>
              <a:t>Razumevanje, da lahko drugi ljudje imajo drugačne interese</a:t>
            </a:r>
            <a:endParaRPr lang="en-GB" sz="2400" dirty="0">
              <a:latin typeface="Berlin Sans FB" panose="020E0602020502020306" pitchFamily="34" charset="0"/>
            </a:endParaRPr>
          </a:p>
          <a:p>
            <a:endParaRPr lang="en-GB" sz="2400" dirty="0">
              <a:latin typeface="Berlin Sans FB" panose="020E0602020502020306" pitchFamily="34" charset="0"/>
            </a:endParaRPr>
          </a:p>
          <a:p>
            <a:r>
              <a:rPr lang="sl-SI" sz="2400" dirty="0">
                <a:latin typeface="Berlin Sans FB" panose="020E0602020502020306" pitchFamily="34" charset="0"/>
              </a:rPr>
              <a:t>Učenje spretnosti aktivnega poslušanja</a:t>
            </a:r>
            <a:endParaRPr lang="en-GB" sz="2400" dirty="0">
              <a:latin typeface="Berlin Sans FB" panose="020E0602020502020306" pitchFamily="34" charset="0"/>
            </a:endParaRPr>
          </a:p>
          <a:p>
            <a:endParaRPr lang="en-GB" sz="2400" dirty="0">
              <a:latin typeface="Berlin Sans FB" panose="020E0602020502020306" pitchFamily="34" charset="0"/>
            </a:endParaRPr>
          </a:p>
          <a:p>
            <a:r>
              <a:rPr lang="sl-SI" sz="2400" dirty="0">
                <a:latin typeface="Berlin Sans FB" panose="020E0602020502020306" pitchFamily="34" charset="0"/>
              </a:rPr>
              <a:t>Razumevanje pomembnosti dvosmernega pogovora</a:t>
            </a:r>
            <a:endParaRPr lang="en-GB" sz="2400" dirty="0">
              <a:latin typeface="Berlin Sans FB" panose="020E0602020502020306" pitchFamily="34" charset="0"/>
            </a:endParaRPr>
          </a:p>
          <a:p>
            <a:endParaRPr lang="sl-SI" sz="2400" dirty="0">
              <a:latin typeface="Berlin Sans FB" panose="020E0602020502020306" pitchFamily="34" charset="0"/>
            </a:endParaRPr>
          </a:p>
          <a:p>
            <a:r>
              <a:rPr lang="sl-SI" sz="2400" dirty="0">
                <a:latin typeface="Berlin Sans FB" panose="020E0602020502020306" pitchFamily="34" charset="0"/>
              </a:rPr>
              <a:t>Spretnost postavljanja različnih vprašanj</a:t>
            </a:r>
            <a:endParaRPr lang="en-GB" sz="2400" dirty="0">
              <a:latin typeface="Berlin Sans FB" panose="020E0602020502020306" pitchFamily="34" charset="0"/>
            </a:endParaRPr>
          </a:p>
        </p:txBody>
      </p:sp>
    </p:spTree>
    <p:extLst>
      <p:ext uri="{BB962C8B-B14F-4D97-AF65-F5344CB8AC3E}">
        <p14:creationId xmlns:p14="http://schemas.microsoft.com/office/powerpoint/2010/main" val="354829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Nebesedno sporazumevanje</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83817" y="1690688"/>
            <a:ext cx="4351338" cy="4351338"/>
          </a:xfrm>
        </p:spPr>
      </p:pic>
      <p:sp>
        <p:nvSpPr>
          <p:cNvPr id="5" name="Rectangle 4"/>
          <p:cNvSpPr/>
          <p:nvPr/>
        </p:nvSpPr>
        <p:spPr>
          <a:xfrm>
            <a:off x="966651" y="1580606"/>
            <a:ext cx="4010298" cy="4401205"/>
          </a:xfrm>
          <a:prstGeom prst="rect">
            <a:avLst/>
          </a:prstGeom>
        </p:spPr>
        <p:txBody>
          <a:bodyPr wrap="square">
            <a:spAutoFit/>
          </a:bodyPr>
          <a:lstStyle/>
          <a:p>
            <a:r>
              <a:rPr lang="en-GB" sz="2800" dirty="0" err="1">
                <a:latin typeface="Berlin Sans FB" panose="020E0602020502020306" pitchFamily="34" charset="0"/>
              </a:rPr>
              <a:t>Razvijanje</a:t>
            </a:r>
            <a:r>
              <a:rPr lang="en-GB" sz="2800" dirty="0">
                <a:latin typeface="Berlin Sans FB" panose="020E0602020502020306" pitchFamily="34" charset="0"/>
              </a:rPr>
              <a:t> </a:t>
            </a:r>
            <a:r>
              <a:rPr lang="en-GB" sz="2800" dirty="0" err="1">
                <a:latin typeface="Berlin Sans FB" panose="020E0602020502020306" pitchFamily="34" charset="0"/>
              </a:rPr>
              <a:t>sposobnosti</a:t>
            </a:r>
            <a:r>
              <a:rPr lang="en-GB" sz="2800" dirty="0">
                <a:latin typeface="Berlin Sans FB" panose="020E0602020502020306" pitchFamily="34" charset="0"/>
              </a:rPr>
              <a:t> </a:t>
            </a:r>
            <a:r>
              <a:rPr lang="en-GB" sz="2800" dirty="0" err="1">
                <a:latin typeface="Berlin Sans FB" panose="020E0602020502020306" pitchFamily="34" charset="0"/>
              </a:rPr>
              <a:t>poslušanja</a:t>
            </a:r>
            <a:r>
              <a:rPr lang="en-GB" sz="2800" dirty="0">
                <a:latin typeface="Berlin Sans FB" panose="020E0602020502020306" pitchFamily="34" charset="0"/>
              </a:rPr>
              <a:t> – </a:t>
            </a:r>
            <a:r>
              <a:rPr lang="en-GB" sz="2800" dirty="0" err="1">
                <a:latin typeface="Berlin Sans FB" panose="020E0602020502020306" pitchFamily="34" charset="0"/>
              </a:rPr>
              <a:t>različni</a:t>
            </a:r>
            <a:r>
              <a:rPr lang="en-GB" sz="2800" dirty="0">
                <a:latin typeface="Berlin Sans FB" panose="020E0602020502020306" pitchFamily="34" charset="0"/>
              </a:rPr>
              <a:t> </a:t>
            </a:r>
            <a:r>
              <a:rPr lang="en-GB" sz="2800" dirty="0" err="1">
                <a:latin typeface="Berlin Sans FB" panose="020E0602020502020306" pitchFamily="34" charset="0"/>
              </a:rPr>
              <a:t>toni</a:t>
            </a:r>
            <a:r>
              <a:rPr lang="en-GB" sz="2800" dirty="0">
                <a:latin typeface="Berlin Sans FB" panose="020E0602020502020306" pitchFamily="34" charset="0"/>
              </a:rPr>
              <a:t> </a:t>
            </a:r>
            <a:r>
              <a:rPr lang="en-GB" sz="2800" dirty="0" err="1">
                <a:latin typeface="Berlin Sans FB" panose="020E0602020502020306" pitchFamily="34" charset="0"/>
              </a:rPr>
              <a:t>glasu</a:t>
            </a:r>
            <a:r>
              <a:rPr lang="en-GB" sz="2800" dirty="0">
                <a:latin typeface="Berlin Sans FB" panose="020E0602020502020306" pitchFamily="34" charset="0"/>
              </a:rPr>
              <a:t> in </a:t>
            </a:r>
            <a:r>
              <a:rPr lang="en-GB" sz="2800" dirty="0" err="1">
                <a:latin typeface="Berlin Sans FB" panose="020E0602020502020306" pitchFamily="34" charset="0"/>
              </a:rPr>
              <a:t>kakšna</a:t>
            </a:r>
            <a:r>
              <a:rPr lang="en-GB" sz="2800" dirty="0">
                <a:latin typeface="Berlin Sans FB" panose="020E0602020502020306" pitchFamily="34" charset="0"/>
              </a:rPr>
              <a:t> </a:t>
            </a:r>
            <a:r>
              <a:rPr lang="en-GB" sz="2800" dirty="0" err="1">
                <a:latin typeface="Berlin Sans FB" panose="020E0602020502020306" pitchFamily="34" charset="0"/>
              </a:rPr>
              <a:t>čustva</a:t>
            </a:r>
            <a:r>
              <a:rPr lang="en-GB" sz="2800" dirty="0">
                <a:latin typeface="Berlin Sans FB" panose="020E0602020502020306" pitchFamily="34" charset="0"/>
              </a:rPr>
              <a:t> </a:t>
            </a:r>
            <a:r>
              <a:rPr lang="sl-SI" sz="2800" dirty="0">
                <a:latin typeface="Berlin Sans FB" panose="020E0602020502020306" pitchFamily="34" charset="0"/>
              </a:rPr>
              <a:t>izražajo</a:t>
            </a:r>
          </a:p>
          <a:p>
            <a:endParaRPr lang="en-GB" sz="2800" dirty="0">
              <a:latin typeface="Berlin Sans FB" panose="020E0602020502020306" pitchFamily="34" charset="0"/>
            </a:endParaRPr>
          </a:p>
          <a:p>
            <a:r>
              <a:rPr lang="en-GB" sz="2800" dirty="0" err="1">
                <a:latin typeface="Berlin Sans FB" panose="020E0602020502020306" pitchFamily="34" charset="0"/>
              </a:rPr>
              <a:t>Razumevanje</a:t>
            </a:r>
            <a:r>
              <a:rPr lang="en-GB" sz="2800" dirty="0">
                <a:latin typeface="Berlin Sans FB" panose="020E0602020502020306" pitchFamily="34" charset="0"/>
              </a:rPr>
              <a:t> </a:t>
            </a:r>
            <a:r>
              <a:rPr lang="en-GB" sz="2800" dirty="0" err="1">
                <a:latin typeface="Berlin Sans FB" panose="020E0602020502020306" pitchFamily="34" charset="0"/>
              </a:rPr>
              <a:t>različnih</a:t>
            </a:r>
            <a:r>
              <a:rPr lang="en-GB" sz="2800" dirty="0">
                <a:latin typeface="Berlin Sans FB" panose="020E0602020502020306" pitchFamily="34" charset="0"/>
              </a:rPr>
              <a:t> </a:t>
            </a:r>
            <a:r>
              <a:rPr lang="en-GB" sz="2800" dirty="0" err="1">
                <a:latin typeface="Berlin Sans FB" panose="020E0602020502020306" pitchFamily="34" charset="0"/>
              </a:rPr>
              <a:t>zvokov</a:t>
            </a:r>
            <a:r>
              <a:rPr lang="en-GB" sz="2800" dirty="0">
                <a:latin typeface="Berlin Sans FB" panose="020E0602020502020306" pitchFamily="34" charset="0"/>
              </a:rPr>
              <a:t> in </a:t>
            </a:r>
            <a:r>
              <a:rPr lang="en-GB" sz="2800" dirty="0" err="1">
                <a:latin typeface="Berlin Sans FB" panose="020E0602020502020306" pitchFamily="34" charset="0"/>
              </a:rPr>
              <a:t>kaj</a:t>
            </a:r>
            <a:r>
              <a:rPr lang="en-GB" sz="2800" dirty="0">
                <a:latin typeface="Berlin Sans FB" panose="020E0602020502020306" pitchFamily="34" charset="0"/>
              </a:rPr>
              <a:t> </a:t>
            </a:r>
            <a:r>
              <a:rPr lang="en-GB" sz="2800" dirty="0" err="1">
                <a:latin typeface="Berlin Sans FB" panose="020E0602020502020306" pitchFamily="34" charset="0"/>
              </a:rPr>
              <a:t>lahko</a:t>
            </a:r>
            <a:r>
              <a:rPr lang="en-GB" sz="2800" dirty="0">
                <a:latin typeface="Berlin Sans FB" panose="020E0602020502020306" pitchFamily="34" charset="0"/>
              </a:rPr>
              <a:t> </a:t>
            </a:r>
            <a:r>
              <a:rPr lang="en-GB" sz="2800" dirty="0" err="1">
                <a:latin typeface="Berlin Sans FB" panose="020E0602020502020306" pitchFamily="34" charset="0"/>
              </a:rPr>
              <a:t>pomenijo</a:t>
            </a:r>
            <a:r>
              <a:rPr lang="en-GB" sz="2800" dirty="0">
                <a:latin typeface="Berlin Sans FB" panose="020E0602020502020306" pitchFamily="34" charset="0"/>
              </a:rPr>
              <a:t>, </a:t>
            </a:r>
            <a:r>
              <a:rPr lang="en-GB" sz="2800" dirty="0" err="1">
                <a:latin typeface="Berlin Sans FB" panose="020E0602020502020306" pitchFamily="34" charset="0"/>
              </a:rPr>
              <a:t>npr</a:t>
            </a:r>
            <a:r>
              <a:rPr lang="en-GB" sz="2800" dirty="0">
                <a:latin typeface="Berlin Sans FB" panose="020E0602020502020306" pitchFamily="34" charset="0"/>
              </a:rPr>
              <a:t>. </a:t>
            </a:r>
            <a:r>
              <a:rPr lang="en-GB" sz="2800" dirty="0" err="1">
                <a:latin typeface="Berlin Sans FB" panose="020E0602020502020306" pitchFamily="34" charset="0"/>
              </a:rPr>
              <a:t>zehanje</a:t>
            </a:r>
            <a:r>
              <a:rPr lang="en-GB" sz="2800" dirty="0">
                <a:latin typeface="Berlin Sans FB" panose="020E0602020502020306" pitchFamily="34" charset="0"/>
              </a:rPr>
              <a:t>, </a:t>
            </a:r>
            <a:r>
              <a:rPr lang="en-GB" sz="2800" dirty="0" err="1">
                <a:latin typeface="Berlin Sans FB" panose="020E0602020502020306" pitchFamily="34" charset="0"/>
              </a:rPr>
              <a:t>tuljenje</a:t>
            </a:r>
            <a:r>
              <a:rPr lang="en-GB" sz="2800" dirty="0">
                <a:latin typeface="Berlin Sans FB" panose="020E0602020502020306" pitchFamily="34" charset="0"/>
              </a:rPr>
              <a:t>, </a:t>
            </a:r>
            <a:r>
              <a:rPr lang="en-GB" sz="2800" dirty="0" err="1">
                <a:latin typeface="Berlin Sans FB" panose="020E0602020502020306" pitchFamily="34" charset="0"/>
              </a:rPr>
              <a:t>vzdihovanje</a:t>
            </a:r>
            <a:r>
              <a:rPr lang="en-GB" sz="2800" dirty="0">
                <a:latin typeface="Berlin Sans FB" panose="020E0602020502020306" pitchFamily="34" charset="0"/>
              </a:rPr>
              <a:t>, </a:t>
            </a:r>
            <a:r>
              <a:rPr lang="en-GB" sz="2800" dirty="0" err="1">
                <a:latin typeface="Berlin Sans FB" panose="020E0602020502020306" pitchFamily="34" charset="0"/>
              </a:rPr>
              <a:t>loputanje</a:t>
            </a:r>
            <a:r>
              <a:rPr lang="en-GB" sz="2800" dirty="0">
                <a:latin typeface="Berlin Sans FB" panose="020E0602020502020306" pitchFamily="34" charset="0"/>
              </a:rPr>
              <a:t> z </a:t>
            </a:r>
            <a:r>
              <a:rPr lang="en-GB" sz="2800" dirty="0" err="1">
                <a:latin typeface="Berlin Sans FB" panose="020E0602020502020306" pitchFamily="34" charset="0"/>
              </a:rPr>
              <a:t>vrati</a:t>
            </a:r>
            <a:endParaRPr lang="en-GB" sz="2800" dirty="0">
              <a:latin typeface="Berlin Sans FB" panose="020E0602020502020306" pitchFamily="34" charset="0"/>
            </a:endParaRPr>
          </a:p>
        </p:txBody>
      </p:sp>
    </p:spTree>
    <p:extLst>
      <p:ext uri="{BB962C8B-B14F-4D97-AF65-F5344CB8AC3E}">
        <p14:creationId xmlns:p14="http://schemas.microsoft.com/office/powerpoint/2010/main" val="2994530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Nebesedno sporazumevanje</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lgn="ctr">
              <a:buNone/>
            </a:pPr>
            <a:r>
              <a:rPr lang="en-GB" dirty="0" err="1">
                <a:latin typeface="Berlin Sans FB" panose="020E0602020502020306" pitchFamily="34" charset="0"/>
              </a:rPr>
              <a:t>Oglejte</a:t>
            </a:r>
            <a:r>
              <a:rPr lang="en-GB" dirty="0">
                <a:latin typeface="Berlin Sans FB" panose="020E0602020502020306" pitchFamily="34" charset="0"/>
              </a:rPr>
              <a:t> </a:t>
            </a:r>
            <a:r>
              <a:rPr lang="en-GB" dirty="0" err="1">
                <a:latin typeface="Berlin Sans FB" panose="020E0602020502020306" pitchFamily="34" charset="0"/>
              </a:rPr>
              <a:t>si</a:t>
            </a:r>
            <a:r>
              <a:rPr lang="en-GB" dirty="0">
                <a:latin typeface="Berlin Sans FB" panose="020E0602020502020306" pitchFamily="34" charset="0"/>
              </a:rPr>
              <a:t> video o </a:t>
            </a:r>
            <a:r>
              <a:rPr lang="sl-SI" dirty="0">
                <a:latin typeface="Berlin Sans FB" panose="020E0602020502020306" pitchFamily="34" charset="0"/>
              </a:rPr>
              <a:t>nebesednem sporazumevanju </a:t>
            </a:r>
            <a:r>
              <a:rPr lang="en-GB" dirty="0">
                <a:latin typeface="Berlin Sans FB" panose="020E0602020502020306" pitchFamily="34" charset="0"/>
              </a:rPr>
              <a:t>in </a:t>
            </a:r>
            <a:r>
              <a:rPr lang="en-GB" dirty="0" err="1">
                <a:latin typeface="Berlin Sans FB" panose="020E0602020502020306" pitchFamily="34" charset="0"/>
              </a:rPr>
              <a:t>razpravljajte</a:t>
            </a:r>
            <a:r>
              <a:rPr lang="en-GB" dirty="0">
                <a:latin typeface="Berlin Sans FB" panose="020E0602020502020306" pitchFamily="34" charset="0"/>
              </a:rPr>
              <a:t>.</a:t>
            </a:r>
          </a:p>
        </p:txBody>
      </p:sp>
      <p:pic>
        <p:nvPicPr>
          <p:cNvPr id="13316" name="Picture 4" descr="Does Body Language Really Matter When Talking on the Tele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5615"/>
            <a:ext cx="6355862" cy="3671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3993" y="6518923"/>
            <a:ext cx="6096000" cy="276999"/>
          </a:xfrm>
          <a:prstGeom prst="rect">
            <a:avLst/>
          </a:prstGeom>
        </p:spPr>
        <p:txBody>
          <a:bodyPr>
            <a:spAutoFit/>
          </a:bodyPr>
          <a:lstStyle/>
          <a:p>
            <a:r>
              <a:rPr lang="en-GB" sz="1200" dirty="0"/>
              <a:t>https://www.callcentrehelper.com/images/stories/2008/10/body-language.jpg</a:t>
            </a:r>
          </a:p>
        </p:txBody>
      </p:sp>
      <p:pic>
        <p:nvPicPr>
          <p:cNvPr id="6"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862" y="2723251"/>
            <a:ext cx="5352265" cy="3236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6518924"/>
            <a:ext cx="6635931"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247088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Spoštovanje osebnega prostora</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5046" y="1548698"/>
            <a:ext cx="4786029" cy="4984432"/>
          </a:xfrm>
        </p:spPr>
      </p:pic>
      <p:sp>
        <p:nvSpPr>
          <p:cNvPr id="6" name="Rectangle 5"/>
          <p:cNvSpPr/>
          <p:nvPr/>
        </p:nvSpPr>
        <p:spPr>
          <a:xfrm>
            <a:off x="1045028" y="1854926"/>
            <a:ext cx="5760017" cy="4401205"/>
          </a:xfrm>
          <a:prstGeom prst="rect">
            <a:avLst/>
          </a:prstGeom>
        </p:spPr>
        <p:txBody>
          <a:bodyPr wrap="square">
            <a:spAutoFit/>
          </a:bodyPr>
          <a:lstStyle/>
          <a:p>
            <a:r>
              <a:rPr lang="sl-SI" sz="2800" dirty="0">
                <a:latin typeface="Berlin Sans FB" panose="020E0602020502020306" pitchFamily="34" charset="0"/>
              </a:rPr>
              <a:t>Učenje o zasebnem in javnem prostoru</a:t>
            </a:r>
          </a:p>
          <a:p>
            <a:endParaRPr lang="en-GB" sz="2800" dirty="0">
              <a:latin typeface="Berlin Sans FB" panose="020E0602020502020306" pitchFamily="34" charset="0"/>
            </a:endParaRPr>
          </a:p>
          <a:p>
            <a:r>
              <a:rPr lang="sl-SI" sz="2800" dirty="0">
                <a:latin typeface="Berlin Sans FB" panose="020E0602020502020306" pitchFamily="34" charset="0"/>
              </a:rPr>
              <a:t>Razumevanje, kaj pomeni "dolžina iztegnjene roke‚‚</a:t>
            </a:r>
            <a:endParaRPr lang="en-GB" sz="2800" dirty="0">
              <a:latin typeface="Berlin Sans FB" panose="020E0602020502020306" pitchFamily="34" charset="0"/>
            </a:endParaRPr>
          </a:p>
          <a:p>
            <a:endParaRPr lang="en-GB" sz="2800" dirty="0">
              <a:latin typeface="Berlin Sans FB" panose="020E0602020502020306" pitchFamily="34" charset="0"/>
            </a:endParaRPr>
          </a:p>
          <a:p>
            <a:r>
              <a:rPr lang="sl-SI" sz="2800" dirty="0">
                <a:latin typeface="Berlin Sans FB" panose="020E0602020502020306" pitchFamily="34" charset="0"/>
              </a:rPr>
              <a:t>Stati na primerni medsebojni razdalji</a:t>
            </a:r>
            <a:endParaRPr lang="en-GB" sz="2800" dirty="0">
              <a:latin typeface="Berlin Sans FB" panose="020E0602020502020306" pitchFamily="34" charset="0"/>
            </a:endParaRPr>
          </a:p>
          <a:p>
            <a:endParaRPr lang="en-GB" sz="2800" dirty="0">
              <a:latin typeface="Berlin Sans FB" panose="020E0602020502020306" pitchFamily="34" charset="0"/>
            </a:endParaRPr>
          </a:p>
          <a:p>
            <a:r>
              <a:rPr lang="en-GB" sz="2800" dirty="0" err="1">
                <a:latin typeface="Berlin Sans FB" panose="020E0602020502020306" pitchFamily="34" charset="0"/>
              </a:rPr>
              <a:t>Različne</a:t>
            </a:r>
            <a:r>
              <a:rPr lang="en-GB" sz="2800" dirty="0">
                <a:latin typeface="Berlin Sans FB" panose="020E0602020502020306" pitchFamily="34" charset="0"/>
              </a:rPr>
              <a:t> </a:t>
            </a:r>
            <a:r>
              <a:rPr lang="en-GB" sz="2800" dirty="0" err="1">
                <a:latin typeface="Berlin Sans FB" panose="020E0602020502020306" pitchFamily="34" charset="0"/>
              </a:rPr>
              <a:t>načine</a:t>
            </a:r>
            <a:r>
              <a:rPr lang="en-GB" sz="2800" dirty="0">
                <a:latin typeface="Berlin Sans FB" panose="020E0602020502020306" pitchFamily="34" charset="0"/>
              </a:rPr>
              <a:t> za</a:t>
            </a:r>
            <a:r>
              <a:rPr lang="sl-SI" sz="2800" dirty="0">
                <a:latin typeface="Berlin Sans FB" panose="020E0602020502020306" pitchFamily="34" charset="0"/>
              </a:rPr>
              <a:t> pridobivanje </a:t>
            </a:r>
            <a:r>
              <a:rPr lang="en-GB" sz="2800" dirty="0" err="1">
                <a:latin typeface="Berlin Sans FB" panose="020E0602020502020306" pitchFamily="34" charset="0"/>
              </a:rPr>
              <a:t>pozornost</a:t>
            </a:r>
            <a:r>
              <a:rPr lang="sl-SI" sz="2800" dirty="0">
                <a:latin typeface="Berlin Sans FB" panose="020E0602020502020306" pitchFamily="34" charset="0"/>
              </a:rPr>
              <a:t>i</a:t>
            </a:r>
            <a:r>
              <a:rPr lang="en-GB" sz="2800" dirty="0">
                <a:latin typeface="Berlin Sans FB" panose="020E0602020502020306" pitchFamily="34" charset="0"/>
              </a:rPr>
              <a:t>, </a:t>
            </a:r>
            <a:r>
              <a:rPr lang="en-GB" sz="2800" dirty="0" err="1">
                <a:latin typeface="Berlin Sans FB" panose="020E0602020502020306" pitchFamily="34" charset="0"/>
              </a:rPr>
              <a:t>npr</a:t>
            </a:r>
            <a:r>
              <a:rPr lang="en-GB" sz="2800" dirty="0">
                <a:latin typeface="Berlin Sans FB" panose="020E0602020502020306" pitchFamily="34" charset="0"/>
              </a:rPr>
              <a:t>. </a:t>
            </a:r>
            <a:r>
              <a:rPr lang="en-GB" sz="2800" dirty="0" err="1">
                <a:latin typeface="Berlin Sans FB" panose="020E0602020502020306" pitchFamily="34" charset="0"/>
              </a:rPr>
              <a:t>dvig</a:t>
            </a:r>
            <a:r>
              <a:rPr lang="en-GB" sz="2800" dirty="0">
                <a:latin typeface="Berlin Sans FB" panose="020E0602020502020306" pitchFamily="34" charset="0"/>
              </a:rPr>
              <a:t> </a:t>
            </a:r>
            <a:r>
              <a:rPr lang="en-GB" sz="2800" dirty="0" err="1">
                <a:latin typeface="Berlin Sans FB" panose="020E0602020502020306" pitchFamily="34" charset="0"/>
              </a:rPr>
              <a:t>roke</a:t>
            </a:r>
            <a:endParaRPr lang="en-GB" dirty="0">
              <a:latin typeface="Berlin Sans FB" panose="020E0602020502020306" pitchFamily="34" charset="0"/>
            </a:endParaRPr>
          </a:p>
        </p:txBody>
      </p:sp>
    </p:spTree>
    <p:extLst>
      <p:ext uri="{BB962C8B-B14F-4D97-AF65-F5344CB8AC3E}">
        <p14:creationId xmlns:p14="http://schemas.microsoft.com/office/powerpoint/2010/main" val="314829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 y="365125"/>
            <a:ext cx="11482251" cy="1325563"/>
          </a:xfrm>
        </p:spPr>
        <p:txBody>
          <a:bodyPr>
            <a:noAutofit/>
          </a:bodyPr>
          <a:lstStyle/>
          <a:p>
            <a:pPr algn="ctr"/>
            <a:r>
              <a:rPr lang="en-GB" sz="6000" dirty="0">
                <a:latin typeface="Berlin Sans FB" panose="020E0602020502020306" pitchFamily="34" charset="0"/>
              </a:rPr>
              <a:t>T</a:t>
            </a:r>
            <a:r>
              <a:rPr lang="sl-SI" sz="6000" dirty="0" err="1">
                <a:latin typeface="Berlin Sans FB" panose="020E0602020502020306" pitchFamily="34" charset="0"/>
              </a:rPr>
              <a:t>ema</a:t>
            </a:r>
            <a:r>
              <a:rPr lang="en-GB" sz="6000" dirty="0">
                <a:latin typeface="Berlin Sans FB" panose="020E0602020502020306" pitchFamily="34" charset="0"/>
              </a:rPr>
              <a:t> 5: </a:t>
            </a:r>
            <a:r>
              <a:rPr lang="sl-SI" sz="6000" dirty="0">
                <a:latin typeface="Berlin Sans FB" panose="020E0602020502020306" pitchFamily="34" charset="0"/>
              </a:rPr>
              <a:t>Moja socialna mreža in prostočasne aktivnosti</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14338" name="Picture 2" descr="Why Is It So Hard to Plan for the Future? | Psychology Today United 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41" y="2122067"/>
            <a:ext cx="8023571" cy="3918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4003" y="6471624"/>
            <a:ext cx="11122716" cy="276999"/>
          </a:xfrm>
          <a:prstGeom prst="rect">
            <a:avLst/>
          </a:prstGeom>
        </p:spPr>
        <p:txBody>
          <a:bodyPr wrap="square">
            <a:spAutoFit/>
          </a:bodyPr>
          <a:lstStyle/>
          <a:p>
            <a:r>
              <a:rPr lang="en-GB" sz="1200" dirty="0"/>
              <a:t>https://cdn.psychologytoday.com/sites/default/files/styles/image-article_inline_full_caption/public/field_blog_entry_images/2019-01/january-2019.jpg?itok=KzIVupHr</a:t>
            </a:r>
          </a:p>
        </p:txBody>
      </p:sp>
    </p:spTree>
    <p:extLst>
      <p:ext uri="{BB962C8B-B14F-4D97-AF65-F5344CB8AC3E}">
        <p14:creationId xmlns:p14="http://schemas.microsoft.com/office/powerpoint/2010/main" val="1869753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err="1">
                <a:latin typeface="Berlin Sans FB" panose="020E0602020502020306" pitchFamily="34" charset="0"/>
              </a:rPr>
              <a:t>Sklepanje</a:t>
            </a:r>
            <a:r>
              <a:rPr lang="en-GB" sz="5400" dirty="0">
                <a:latin typeface="Berlin Sans FB" panose="020E0602020502020306" pitchFamily="34" charset="0"/>
              </a:rPr>
              <a:t> </a:t>
            </a:r>
            <a:r>
              <a:rPr lang="en-GB" sz="5400" dirty="0" err="1">
                <a:latin typeface="Berlin Sans FB" panose="020E0602020502020306" pitchFamily="34" charset="0"/>
              </a:rPr>
              <a:t>prijateljstev</a:t>
            </a:r>
            <a:r>
              <a:rPr lang="en-GB" sz="5400" dirty="0">
                <a:latin typeface="Berlin Sans FB" panose="020E0602020502020306" pitchFamily="34" charset="0"/>
              </a:rPr>
              <a:t> in </a:t>
            </a:r>
            <a:r>
              <a:rPr lang="sl-SI" sz="5400" dirty="0">
                <a:latin typeface="Berlin Sans FB" panose="020E0602020502020306" pitchFamily="34" charset="0"/>
              </a:rPr>
              <a:t>začenjanje</a:t>
            </a:r>
            <a:r>
              <a:rPr lang="en-GB" sz="5400" dirty="0">
                <a:latin typeface="Berlin Sans FB" panose="020E0602020502020306" pitchFamily="34" charset="0"/>
              </a:rPr>
              <a:t> </a:t>
            </a:r>
            <a:r>
              <a:rPr lang="en-GB" sz="5400" dirty="0" err="1">
                <a:latin typeface="Berlin Sans FB" panose="020E0602020502020306" pitchFamily="34" charset="0"/>
              </a:rPr>
              <a:t>pogovora</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43242" y="1730531"/>
            <a:ext cx="5010558" cy="5010558"/>
          </a:xfrm>
        </p:spPr>
      </p:pic>
      <p:sp>
        <p:nvSpPr>
          <p:cNvPr id="5" name="Rectangle 4"/>
          <p:cNvSpPr/>
          <p:nvPr/>
        </p:nvSpPr>
        <p:spPr>
          <a:xfrm>
            <a:off x="600890" y="1847442"/>
            <a:ext cx="5643155" cy="4708981"/>
          </a:xfrm>
          <a:prstGeom prst="rect">
            <a:avLst/>
          </a:prstGeom>
        </p:spPr>
        <p:txBody>
          <a:bodyPr wrap="square">
            <a:spAutoFit/>
          </a:bodyPr>
          <a:lstStyle/>
          <a:p>
            <a:r>
              <a:rPr lang="en-GB" sz="2000" dirty="0" err="1">
                <a:latin typeface="Berlin Sans FB" panose="020E0602020502020306" pitchFamily="34" charset="0"/>
              </a:rPr>
              <a:t>Učenje</a:t>
            </a:r>
            <a:r>
              <a:rPr lang="en-GB" sz="2000" dirty="0">
                <a:latin typeface="Berlin Sans FB" panose="020E0602020502020306" pitchFamily="34" charset="0"/>
              </a:rPr>
              <a:t> </a:t>
            </a:r>
            <a:r>
              <a:rPr lang="en-GB" sz="2000" dirty="0" err="1">
                <a:latin typeface="Berlin Sans FB" panose="020E0602020502020306" pitchFamily="34" charset="0"/>
              </a:rPr>
              <a:t>različnih</a:t>
            </a:r>
            <a:r>
              <a:rPr lang="en-GB" sz="2000" dirty="0">
                <a:latin typeface="Berlin Sans FB" panose="020E0602020502020306" pitchFamily="34" charset="0"/>
              </a:rPr>
              <a:t> </a:t>
            </a:r>
            <a:r>
              <a:rPr lang="en-GB" sz="2000" dirty="0" err="1">
                <a:latin typeface="Berlin Sans FB" panose="020E0602020502020306" pitchFamily="34" charset="0"/>
              </a:rPr>
              <a:t>vrst</a:t>
            </a:r>
            <a:r>
              <a:rPr lang="en-GB" sz="2000" dirty="0">
                <a:latin typeface="Berlin Sans FB" panose="020E0602020502020306" pitchFamily="34" charset="0"/>
              </a:rPr>
              <a:t> </a:t>
            </a:r>
            <a:r>
              <a:rPr lang="en-GB" sz="2000" dirty="0" err="1">
                <a:latin typeface="Berlin Sans FB" panose="020E0602020502020306" pitchFamily="34" charset="0"/>
              </a:rPr>
              <a:t>pozdravov</a:t>
            </a:r>
            <a:r>
              <a:rPr lang="en-GB" sz="2000" dirty="0">
                <a:latin typeface="Berlin Sans FB" panose="020E0602020502020306" pitchFamily="34" charset="0"/>
              </a:rPr>
              <a:t> za </a:t>
            </a:r>
            <a:r>
              <a:rPr lang="en-GB" sz="2000" dirty="0" err="1">
                <a:latin typeface="Berlin Sans FB" panose="020E0602020502020306" pitchFamily="34" charset="0"/>
              </a:rPr>
              <a:t>različne</a:t>
            </a:r>
            <a:r>
              <a:rPr lang="en-GB" sz="2000" dirty="0">
                <a:latin typeface="Berlin Sans FB" panose="020E0602020502020306" pitchFamily="34" charset="0"/>
              </a:rPr>
              <a:t> </a:t>
            </a:r>
            <a:r>
              <a:rPr lang="en-GB" sz="2000" dirty="0" err="1">
                <a:latin typeface="Berlin Sans FB" panose="020E0602020502020306" pitchFamily="34" charset="0"/>
              </a:rPr>
              <a:t>ljudi</a:t>
            </a:r>
            <a:endParaRPr lang="sl-SI" sz="2000" dirty="0">
              <a:latin typeface="Berlin Sans FB" panose="020E0602020502020306" pitchFamily="34" charset="0"/>
            </a:endParaRPr>
          </a:p>
          <a:p>
            <a:endParaRPr lang="en-GB" sz="2000" dirty="0">
              <a:latin typeface="Berlin Sans FB" panose="020E0602020502020306" pitchFamily="34" charset="0"/>
            </a:endParaRPr>
          </a:p>
          <a:p>
            <a:r>
              <a:rPr lang="sl-SI" sz="2000" dirty="0">
                <a:latin typeface="Berlin Sans FB" panose="020E0602020502020306" pitchFamily="34" charset="0"/>
              </a:rPr>
              <a:t>Opažanje </a:t>
            </a:r>
            <a:r>
              <a:rPr lang="en-GB" sz="2000" dirty="0" err="1">
                <a:latin typeface="Berlin Sans FB" panose="020E0602020502020306" pitchFamily="34" charset="0"/>
              </a:rPr>
              <a:t>vrzeli</a:t>
            </a:r>
            <a:r>
              <a:rPr lang="en-GB" sz="2000" dirty="0">
                <a:latin typeface="Berlin Sans FB" panose="020E0602020502020306" pitchFamily="34" charset="0"/>
              </a:rPr>
              <a:t> v </a:t>
            </a:r>
            <a:r>
              <a:rPr lang="en-GB" sz="2000" dirty="0" err="1">
                <a:latin typeface="Berlin Sans FB" panose="020E0602020502020306" pitchFamily="34" charset="0"/>
              </a:rPr>
              <a:t>pogovoru</a:t>
            </a:r>
            <a:r>
              <a:rPr lang="sl-SI" sz="2000" dirty="0">
                <a:latin typeface="Berlin Sans FB" panose="020E0602020502020306" pitchFamily="34" charset="0"/>
              </a:rPr>
              <a:t> in primerno nadaljevanje pogovora</a:t>
            </a:r>
          </a:p>
          <a:p>
            <a:endParaRPr lang="en-GB" sz="2000" dirty="0">
              <a:latin typeface="Berlin Sans FB" panose="020E0602020502020306" pitchFamily="34" charset="0"/>
            </a:endParaRPr>
          </a:p>
          <a:p>
            <a:r>
              <a:rPr lang="sl-SI" sz="2000" dirty="0">
                <a:latin typeface="Berlin Sans FB" panose="020E0602020502020306" pitchFamily="34" charset="0"/>
              </a:rPr>
              <a:t>Urjenje </a:t>
            </a:r>
            <a:r>
              <a:rPr lang="en-GB" sz="2000" dirty="0" err="1">
                <a:latin typeface="Berlin Sans FB" panose="020E0602020502020306" pitchFamily="34" charset="0"/>
              </a:rPr>
              <a:t>ustreznih</a:t>
            </a:r>
            <a:r>
              <a:rPr lang="en-GB" sz="2000" dirty="0">
                <a:latin typeface="Berlin Sans FB" panose="020E0602020502020306" pitchFamily="34" charset="0"/>
              </a:rPr>
              <a:t> </a:t>
            </a:r>
            <a:r>
              <a:rPr lang="en-GB" sz="2000" dirty="0" err="1">
                <a:latin typeface="Berlin Sans FB" panose="020E0602020502020306" pitchFamily="34" charset="0"/>
              </a:rPr>
              <a:t>načinov</a:t>
            </a:r>
            <a:r>
              <a:rPr lang="en-GB" sz="2000" dirty="0">
                <a:latin typeface="Berlin Sans FB" panose="020E0602020502020306" pitchFamily="34" charset="0"/>
              </a:rPr>
              <a:t> </a:t>
            </a:r>
            <a:r>
              <a:rPr lang="en-GB" sz="2000" dirty="0" err="1">
                <a:latin typeface="Berlin Sans FB" panose="020E0602020502020306" pitchFamily="34" charset="0"/>
              </a:rPr>
              <a:t>vmešavanja</a:t>
            </a:r>
            <a:r>
              <a:rPr lang="en-GB" sz="2000" dirty="0">
                <a:latin typeface="Berlin Sans FB" panose="020E0602020502020306" pitchFamily="34" charset="0"/>
              </a:rPr>
              <a:t>, </a:t>
            </a:r>
            <a:r>
              <a:rPr lang="en-GB" sz="2000" dirty="0" err="1">
                <a:latin typeface="Berlin Sans FB" panose="020E0602020502020306" pitchFamily="34" charset="0"/>
              </a:rPr>
              <a:t>npr</a:t>
            </a:r>
            <a:r>
              <a:rPr lang="en-GB" sz="2000" dirty="0">
                <a:latin typeface="Berlin Sans FB" panose="020E0602020502020306" pitchFamily="34" charset="0"/>
              </a:rPr>
              <a:t>. "</a:t>
            </a:r>
            <a:r>
              <a:rPr lang="en-GB" sz="2000" dirty="0" err="1">
                <a:latin typeface="Berlin Sans FB" panose="020E0602020502020306" pitchFamily="34" charset="0"/>
              </a:rPr>
              <a:t>Oprostite</a:t>
            </a:r>
            <a:r>
              <a:rPr lang="en-GB" sz="2000" dirty="0">
                <a:latin typeface="Berlin Sans FB" panose="020E0602020502020306" pitchFamily="34" charset="0"/>
              </a:rPr>
              <a:t>" </a:t>
            </a:r>
            <a:r>
              <a:rPr lang="en-GB" sz="2000" dirty="0" err="1">
                <a:latin typeface="Berlin Sans FB" panose="020E0602020502020306" pitchFamily="34" charset="0"/>
              </a:rPr>
              <a:t>ali</a:t>
            </a:r>
            <a:r>
              <a:rPr lang="en-GB" sz="2000" dirty="0">
                <a:latin typeface="Berlin Sans FB" panose="020E0602020502020306" pitchFamily="34" charset="0"/>
              </a:rPr>
              <a:t> "</a:t>
            </a:r>
            <a:r>
              <a:rPr lang="en-GB" sz="2000" dirty="0" err="1">
                <a:latin typeface="Berlin Sans FB" panose="020E0602020502020306" pitchFamily="34" charset="0"/>
              </a:rPr>
              <a:t>Strinjam</a:t>
            </a:r>
            <a:r>
              <a:rPr lang="en-GB" sz="2000" dirty="0">
                <a:latin typeface="Berlin Sans FB" panose="020E0602020502020306" pitchFamily="34" charset="0"/>
              </a:rPr>
              <a:t> se„</a:t>
            </a:r>
            <a:endParaRPr lang="sl-SI" sz="2000" dirty="0">
              <a:latin typeface="Berlin Sans FB" panose="020E0602020502020306" pitchFamily="34" charset="0"/>
            </a:endParaRPr>
          </a:p>
          <a:p>
            <a:endParaRPr lang="en-GB" sz="2000" dirty="0">
              <a:latin typeface="Berlin Sans FB" panose="020E0602020502020306" pitchFamily="34" charset="0"/>
            </a:endParaRPr>
          </a:p>
          <a:p>
            <a:r>
              <a:rPr lang="sl-SI" sz="2000" dirty="0">
                <a:latin typeface="Berlin Sans FB" panose="020E0602020502020306" pitchFamily="34" charset="0"/>
              </a:rPr>
              <a:t>Razumevanje neverbalnih sporočil </a:t>
            </a:r>
            <a:r>
              <a:rPr lang="en-GB" sz="2000" dirty="0" err="1">
                <a:latin typeface="Berlin Sans FB" panose="020E0602020502020306" pitchFamily="34" charset="0"/>
              </a:rPr>
              <a:t>obrazne</a:t>
            </a:r>
            <a:r>
              <a:rPr lang="en-GB" sz="2000" dirty="0">
                <a:latin typeface="Berlin Sans FB" panose="020E0602020502020306" pitchFamily="34" charset="0"/>
              </a:rPr>
              <a:t> </a:t>
            </a:r>
            <a:r>
              <a:rPr lang="en-GB" sz="2000" dirty="0" err="1">
                <a:latin typeface="Berlin Sans FB" panose="020E0602020502020306" pitchFamily="34" charset="0"/>
              </a:rPr>
              <a:t>mimike</a:t>
            </a:r>
            <a:r>
              <a:rPr lang="en-GB" sz="2000" dirty="0">
                <a:latin typeface="Berlin Sans FB" panose="020E0602020502020306" pitchFamily="34" charset="0"/>
              </a:rPr>
              <a:t> (</a:t>
            </a:r>
            <a:r>
              <a:rPr lang="en-GB" sz="2000" dirty="0" err="1">
                <a:latin typeface="Berlin Sans FB" panose="020E0602020502020306" pitchFamily="34" charset="0"/>
              </a:rPr>
              <a:t>vključno</a:t>
            </a:r>
            <a:r>
              <a:rPr lang="en-GB" sz="2000" dirty="0">
                <a:latin typeface="Berlin Sans FB" panose="020E0602020502020306" pitchFamily="34" charset="0"/>
              </a:rPr>
              <a:t> z </a:t>
            </a:r>
            <a:r>
              <a:rPr lang="en-GB" sz="2000" dirty="0" err="1">
                <a:latin typeface="Berlin Sans FB" panose="020E0602020502020306" pitchFamily="34" charset="0"/>
              </a:rPr>
              <a:t>lastno</a:t>
            </a:r>
            <a:r>
              <a:rPr lang="en-GB" sz="2000" dirty="0">
                <a:latin typeface="Berlin Sans FB" panose="020E0602020502020306" pitchFamily="34" charset="0"/>
              </a:rPr>
              <a:t>!)</a:t>
            </a:r>
            <a:endParaRPr lang="sl-SI" sz="2000" dirty="0">
              <a:latin typeface="Berlin Sans FB" panose="020E0602020502020306" pitchFamily="34" charset="0"/>
            </a:endParaRPr>
          </a:p>
          <a:p>
            <a:endParaRPr lang="en-GB" sz="2000" dirty="0">
              <a:latin typeface="Berlin Sans FB" panose="020E0602020502020306" pitchFamily="34" charset="0"/>
            </a:endParaRPr>
          </a:p>
          <a:p>
            <a:r>
              <a:rPr lang="sl-SI" sz="2000" dirty="0">
                <a:latin typeface="Berlin Sans FB" panose="020E0602020502020306" pitchFamily="34" charset="0"/>
              </a:rPr>
              <a:t>Razumevanje, da različni ljudje lahko imajo različne interese</a:t>
            </a:r>
            <a:endParaRPr lang="en-GB" sz="2000" dirty="0">
              <a:latin typeface="Berlin Sans FB" panose="020E0602020502020306" pitchFamily="34" charset="0"/>
            </a:endParaRPr>
          </a:p>
          <a:p>
            <a:endParaRPr lang="en-GB" sz="2000" dirty="0">
              <a:latin typeface="Berlin Sans FB" panose="020E0602020502020306" pitchFamily="34" charset="0"/>
            </a:endParaRPr>
          </a:p>
          <a:p>
            <a:r>
              <a:rPr lang="sl-SI" sz="2000" dirty="0">
                <a:latin typeface="Berlin Sans FB" panose="020E0602020502020306" pitchFamily="34" charset="0"/>
              </a:rPr>
              <a:t>Učenje primernega zaključevanja pogovora</a:t>
            </a:r>
            <a:endParaRPr lang="en-GB" sz="2000" dirty="0">
              <a:latin typeface="Berlin Sans FB" panose="020E0602020502020306" pitchFamily="34" charset="0"/>
            </a:endParaRPr>
          </a:p>
        </p:txBody>
      </p:sp>
    </p:spTree>
    <p:extLst>
      <p:ext uri="{BB962C8B-B14F-4D97-AF65-F5344CB8AC3E}">
        <p14:creationId xmlns:p14="http://schemas.microsoft.com/office/powerpoint/2010/main" val="320619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Ohranjanje stikov</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0543" y="1463040"/>
            <a:ext cx="5222966" cy="5222966"/>
          </a:xfrm>
        </p:spPr>
      </p:pic>
      <p:sp>
        <p:nvSpPr>
          <p:cNvPr id="5" name="Rectangle 4"/>
          <p:cNvSpPr/>
          <p:nvPr/>
        </p:nvSpPr>
        <p:spPr>
          <a:xfrm>
            <a:off x="448490" y="1415143"/>
            <a:ext cx="5782493" cy="5016758"/>
          </a:xfrm>
          <a:prstGeom prst="rect">
            <a:avLst/>
          </a:prstGeom>
        </p:spPr>
        <p:txBody>
          <a:bodyPr wrap="square">
            <a:spAutoFit/>
          </a:bodyPr>
          <a:lstStyle/>
          <a:p>
            <a:r>
              <a:rPr lang="en-US" sz="2000" dirty="0" err="1">
                <a:latin typeface="Berlin Sans FB" panose="020E0602020502020306" pitchFamily="34" charset="0"/>
              </a:rPr>
              <a:t>Učenje</a:t>
            </a:r>
            <a:r>
              <a:rPr lang="en-US" sz="2000" dirty="0">
                <a:latin typeface="Berlin Sans FB" panose="020E0602020502020306" pitchFamily="34" charset="0"/>
              </a:rPr>
              <a:t> </a:t>
            </a:r>
            <a:r>
              <a:rPr lang="en-US" sz="2000" dirty="0" err="1">
                <a:latin typeface="Berlin Sans FB" panose="020E0602020502020306" pitchFamily="34" charset="0"/>
              </a:rPr>
              <a:t>pogovornih</a:t>
            </a:r>
            <a:r>
              <a:rPr lang="en-US" sz="2000" dirty="0">
                <a:latin typeface="Berlin Sans FB" panose="020E0602020502020306" pitchFamily="34" charset="0"/>
              </a:rPr>
              <a:t> </a:t>
            </a:r>
            <a:r>
              <a:rPr lang="sl-SI" sz="2000" dirty="0">
                <a:latin typeface="Berlin Sans FB" panose="020E0602020502020306" pitchFamily="34" charset="0"/>
              </a:rPr>
              <a:t>spretnosti</a:t>
            </a:r>
            <a:r>
              <a:rPr lang="en-US" sz="2000" dirty="0">
                <a:latin typeface="Berlin Sans FB" panose="020E0602020502020306" pitchFamily="34" charset="0"/>
              </a:rPr>
              <a:t> – </a:t>
            </a:r>
            <a:r>
              <a:rPr lang="en-US" sz="2000" dirty="0" err="1">
                <a:latin typeface="Berlin Sans FB" panose="020E0602020502020306" pitchFamily="34" charset="0"/>
              </a:rPr>
              <a:t>začetek</a:t>
            </a:r>
            <a:r>
              <a:rPr lang="en-US" sz="2000" dirty="0">
                <a:latin typeface="Berlin Sans FB" panose="020E0602020502020306" pitchFamily="34" charset="0"/>
              </a:rPr>
              <a:t> in </a:t>
            </a:r>
            <a:r>
              <a:rPr lang="en-US" sz="2000" dirty="0" err="1">
                <a:latin typeface="Berlin Sans FB" panose="020E0602020502020306" pitchFamily="34" charset="0"/>
              </a:rPr>
              <a:t>konec</a:t>
            </a:r>
            <a:r>
              <a:rPr lang="en-US" sz="2000" dirty="0">
                <a:latin typeface="Berlin Sans FB" panose="020E0602020502020306" pitchFamily="34" charset="0"/>
              </a:rPr>
              <a:t> </a:t>
            </a:r>
            <a:r>
              <a:rPr lang="en-US" sz="2000" dirty="0" err="1">
                <a:latin typeface="Berlin Sans FB" panose="020E0602020502020306" pitchFamily="34" charset="0"/>
              </a:rPr>
              <a:t>pogovora</a:t>
            </a:r>
            <a:endParaRPr lang="sl-SI" sz="2000" dirty="0">
              <a:latin typeface="Berlin Sans FB" panose="020E0602020502020306" pitchFamily="34" charset="0"/>
            </a:endParaRPr>
          </a:p>
          <a:p>
            <a:endParaRPr lang="en-US" sz="2000" dirty="0">
              <a:latin typeface="Berlin Sans FB" panose="020E0602020502020306" pitchFamily="34" charset="0"/>
            </a:endParaRPr>
          </a:p>
          <a:p>
            <a:r>
              <a:rPr lang="en-US" sz="2000" dirty="0" err="1">
                <a:latin typeface="Berlin Sans FB" panose="020E0602020502020306" pitchFamily="34" charset="0"/>
              </a:rPr>
              <a:t>Razumevanje</a:t>
            </a:r>
            <a:r>
              <a:rPr lang="en-US" sz="2000" dirty="0">
                <a:latin typeface="Berlin Sans FB" panose="020E0602020502020306" pitchFamily="34" charset="0"/>
              </a:rPr>
              <a:t> </a:t>
            </a:r>
            <a:r>
              <a:rPr lang="sl-SI" sz="2000" dirty="0">
                <a:latin typeface="Berlin Sans FB" panose="020E0602020502020306" pitchFamily="34" charset="0"/>
              </a:rPr>
              <a:t>različnih </a:t>
            </a:r>
            <a:r>
              <a:rPr lang="en-US" sz="2000" dirty="0" err="1">
                <a:latin typeface="Berlin Sans FB" panose="020E0602020502020306" pitchFamily="34" charset="0"/>
              </a:rPr>
              <a:t>vrst</a:t>
            </a:r>
            <a:r>
              <a:rPr lang="en-US" sz="2000" dirty="0">
                <a:latin typeface="Berlin Sans FB" panose="020E0602020502020306" pitchFamily="34" charset="0"/>
              </a:rPr>
              <a:t> </a:t>
            </a:r>
            <a:r>
              <a:rPr lang="en-US" sz="2000" dirty="0" err="1">
                <a:latin typeface="Berlin Sans FB" panose="020E0602020502020306" pitchFamily="34" charset="0"/>
              </a:rPr>
              <a:t>odnosov</a:t>
            </a:r>
            <a:r>
              <a:rPr lang="en-US" sz="2000" dirty="0">
                <a:latin typeface="Berlin Sans FB" panose="020E0602020502020306" pitchFamily="34" charset="0"/>
              </a:rPr>
              <a:t> in </a:t>
            </a:r>
            <a:r>
              <a:rPr lang="en-US" sz="2000" dirty="0" err="1">
                <a:latin typeface="Berlin Sans FB" panose="020E0602020502020306" pitchFamily="34" charset="0"/>
              </a:rPr>
              <a:t>tega</a:t>
            </a:r>
            <a:r>
              <a:rPr lang="en-US" sz="2000" dirty="0">
                <a:latin typeface="Berlin Sans FB" panose="020E0602020502020306" pitchFamily="34" charset="0"/>
              </a:rPr>
              <a:t>, </a:t>
            </a:r>
            <a:r>
              <a:rPr lang="en-US" sz="2000" dirty="0" err="1">
                <a:latin typeface="Berlin Sans FB" panose="020E0602020502020306" pitchFamily="34" charset="0"/>
              </a:rPr>
              <a:t>kako</a:t>
            </a:r>
            <a:r>
              <a:rPr lang="en-US" sz="2000" dirty="0">
                <a:latin typeface="Berlin Sans FB" panose="020E0602020502020306" pitchFamily="34" charset="0"/>
              </a:rPr>
              <a:t> se </a:t>
            </a:r>
            <a:r>
              <a:rPr lang="en-US" sz="2000" dirty="0" err="1">
                <a:latin typeface="Berlin Sans FB" panose="020E0602020502020306" pitchFamily="34" charset="0"/>
              </a:rPr>
              <a:t>ti</a:t>
            </a:r>
            <a:r>
              <a:rPr lang="en-US" sz="2000" dirty="0">
                <a:latin typeface="Berlin Sans FB" panose="020E0602020502020306" pitchFamily="34" charset="0"/>
              </a:rPr>
              <a:t> </a:t>
            </a:r>
            <a:r>
              <a:rPr lang="en-US" sz="2000" dirty="0" err="1">
                <a:latin typeface="Berlin Sans FB" panose="020E0602020502020306" pitchFamily="34" charset="0"/>
              </a:rPr>
              <a:t>razlikujejo</a:t>
            </a:r>
            <a:r>
              <a:rPr lang="en-US" sz="2000" dirty="0">
                <a:latin typeface="Berlin Sans FB" panose="020E0602020502020306" pitchFamily="34" charset="0"/>
              </a:rPr>
              <a:t>, </a:t>
            </a:r>
            <a:r>
              <a:rPr lang="en-US" sz="2000" dirty="0" err="1">
                <a:latin typeface="Berlin Sans FB" panose="020E0602020502020306" pitchFamily="34" charset="0"/>
              </a:rPr>
              <a:t>npr</a:t>
            </a:r>
            <a:r>
              <a:rPr lang="en-US" sz="2000" dirty="0">
                <a:latin typeface="Berlin Sans FB" panose="020E0602020502020306" pitchFamily="34" charset="0"/>
              </a:rPr>
              <a:t>. </a:t>
            </a:r>
            <a:r>
              <a:rPr lang="en-US" sz="2000" dirty="0" err="1">
                <a:latin typeface="Berlin Sans FB" panose="020E0602020502020306" pitchFamily="34" charset="0"/>
              </a:rPr>
              <a:t>voznik</a:t>
            </a:r>
            <a:r>
              <a:rPr lang="en-US" sz="2000" dirty="0">
                <a:latin typeface="Berlin Sans FB" panose="020E0602020502020306" pitchFamily="34" charset="0"/>
              </a:rPr>
              <a:t> </a:t>
            </a:r>
            <a:r>
              <a:rPr lang="en-US" sz="2000" dirty="0" err="1">
                <a:latin typeface="Berlin Sans FB" panose="020E0602020502020306" pitchFamily="34" charset="0"/>
              </a:rPr>
              <a:t>avtobusa</a:t>
            </a:r>
            <a:r>
              <a:rPr lang="en-US" sz="2000" dirty="0">
                <a:latin typeface="Berlin Sans FB" panose="020E0602020502020306" pitchFamily="34" charset="0"/>
              </a:rPr>
              <a:t> in mama</a:t>
            </a:r>
            <a:endParaRPr lang="sl-SI" sz="2000" dirty="0">
              <a:latin typeface="Berlin Sans FB" panose="020E0602020502020306" pitchFamily="34" charset="0"/>
            </a:endParaRPr>
          </a:p>
          <a:p>
            <a:endParaRPr lang="en-US" sz="2000" dirty="0">
              <a:latin typeface="Berlin Sans FB" panose="020E0602020502020306" pitchFamily="34" charset="0"/>
            </a:endParaRPr>
          </a:p>
          <a:p>
            <a:r>
              <a:rPr lang="sl-SI" sz="2000" dirty="0">
                <a:latin typeface="Berlin Sans FB" panose="020E0602020502020306" pitchFamily="34" charset="0"/>
              </a:rPr>
              <a:t>Zanimanje za razpoloženja, dogodke, načrte prijateljev</a:t>
            </a:r>
            <a:r>
              <a:rPr lang="en-US" sz="2000" dirty="0">
                <a:latin typeface="Berlin Sans FB" panose="020E0602020502020306" pitchFamily="34" charset="0"/>
              </a:rPr>
              <a:t>, </a:t>
            </a:r>
            <a:r>
              <a:rPr lang="sl-SI" sz="2000" dirty="0" err="1">
                <a:latin typeface="Berlin Sans FB" panose="020E0602020502020306" pitchFamily="34" charset="0"/>
              </a:rPr>
              <a:t>npr</a:t>
            </a:r>
            <a:r>
              <a:rPr lang="en-US" sz="2000" dirty="0">
                <a:latin typeface="Berlin Sans FB" panose="020E0602020502020306" pitchFamily="34" charset="0"/>
              </a:rPr>
              <a:t>. “</a:t>
            </a:r>
            <a:r>
              <a:rPr lang="sl-SI" sz="2000" dirty="0">
                <a:latin typeface="Berlin Sans FB" panose="020E0602020502020306" pitchFamily="34" charset="0"/>
              </a:rPr>
              <a:t>Kako si kaj danes</a:t>
            </a:r>
            <a:r>
              <a:rPr lang="en-US" sz="2000" dirty="0">
                <a:latin typeface="Berlin Sans FB" panose="020E0602020502020306" pitchFamily="34" charset="0"/>
              </a:rPr>
              <a:t>?”</a:t>
            </a:r>
          </a:p>
          <a:p>
            <a:endParaRPr lang="en-US" sz="2000" dirty="0">
              <a:latin typeface="Berlin Sans FB" panose="020E0602020502020306" pitchFamily="34" charset="0"/>
            </a:endParaRPr>
          </a:p>
          <a:p>
            <a:r>
              <a:rPr lang="en-US" sz="2000" dirty="0" err="1">
                <a:latin typeface="Berlin Sans FB" panose="020E0602020502020306" pitchFamily="34" charset="0"/>
              </a:rPr>
              <a:t>Razumevanje</a:t>
            </a:r>
            <a:r>
              <a:rPr lang="en-US" sz="2000" dirty="0">
                <a:latin typeface="Berlin Sans FB" panose="020E0602020502020306" pitchFamily="34" charset="0"/>
              </a:rPr>
              <a:t>, da </a:t>
            </a:r>
            <a:r>
              <a:rPr lang="en-US" sz="2000" dirty="0" err="1">
                <a:latin typeface="Berlin Sans FB" panose="020E0602020502020306" pitchFamily="34" charset="0"/>
              </a:rPr>
              <a:t>ima</a:t>
            </a:r>
            <a:r>
              <a:rPr lang="en-US" sz="2000" dirty="0">
                <a:latin typeface="Berlin Sans FB" panose="020E0602020502020306" pitchFamily="34" charset="0"/>
              </a:rPr>
              <a:t> </a:t>
            </a:r>
            <a:r>
              <a:rPr lang="en-US" sz="2000" dirty="0" err="1">
                <a:latin typeface="Berlin Sans FB" panose="020E0602020502020306" pitchFamily="34" charset="0"/>
              </a:rPr>
              <a:t>vsakdo</a:t>
            </a:r>
            <a:r>
              <a:rPr lang="en-US" sz="2000" dirty="0">
                <a:latin typeface="Berlin Sans FB" panose="020E0602020502020306" pitchFamily="34" charset="0"/>
              </a:rPr>
              <a:t> </a:t>
            </a:r>
            <a:r>
              <a:rPr lang="en-US" sz="2000" dirty="0" err="1">
                <a:latin typeface="Berlin Sans FB" panose="020E0602020502020306" pitchFamily="34" charset="0"/>
              </a:rPr>
              <a:t>pravico</a:t>
            </a:r>
            <a:r>
              <a:rPr lang="en-US" sz="2000" dirty="0">
                <a:latin typeface="Berlin Sans FB" panose="020E0602020502020306" pitchFamily="34" charset="0"/>
              </a:rPr>
              <a:t> </a:t>
            </a:r>
            <a:r>
              <a:rPr lang="en-US" sz="2000" dirty="0" err="1">
                <a:latin typeface="Berlin Sans FB" panose="020E0602020502020306" pitchFamily="34" charset="0"/>
              </a:rPr>
              <a:t>biti</a:t>
            </a:r>
            <a:r>
              <a:rPr lang="en-US" sz="2000" dirty="0">
                <a:latin typeface="Berlin Sans FB" panose="020E0602020502020306" pitchFamily="34" charset="0"/>
              </a:rPr>
              <a:t> </a:t>
            </a:r>
            <a:r>
              <a:rPr lang="en-US" sz="2000" dirty="0" err="1">
                <a:latin typeface="Berlin Sans FB" panose="020E0602020502020306" pitchFamily="34" charset="0"/>
              </a:rPr>
              <a:t>slišan</a:t>
            </a:r>
            <a:endParaRPr lang="sl-SI" sz="2000" dirty="0">
              <a:latin typeface="Berlin Sans FB" panose="020E0602020502020306" pitchFamily="34" charset="0"/>
            </a:endParaRPr>
          </a:p>
          <a:p>
            <a:endParaRPr lang="en-US" sz="2000" dirty="0">
              <a:latin typeface="Berlin Sans FB" panose="020E0602020502020306" pitchFamily="34" charset="0"/>
            </a:endParaRPr>
          </a:p>
          <a:p>
            <a:r>
              <a:rPr lang="en-US" sz="2000" dirty="0" err="1">
                <a:latin typeface="Berlin Sans FB" panose="020E0602020502020306" pitchFamily="34" charset="0"/>
              </a:rPr>
              <a:t>Različni</a:t>
            </a:r>
            <a:r>
              <a:rPr lang="en-US" sz="2000" dirty="0">
                <a:latin typeface="Berlin Sans FB" panose="020E0602020502020306" pitchFamily="34" charset="0"/>
              </a:rPr>
              <a:t> </a:t>
            </a:r>
            <a:r>
              <a:rPr lang="en-US" sz="2000" dirty="0" err="1">
                <a:latin typeface="Berlin Sans FB" panose="020E0602020502020306" pitchFamily="34" charset="0"/>
              </a:rPr>
              <a:t>načini</a:t>
            </a:r>
            <a:r>
              <a:rPr lang="en-US" sz="2000" dirty="0">
                <a:latin typeface="Berlin Sans FB" panose="020E0602020502020306" pitchFamily="34" charset="0"/>
              </a:rPr>
              <a:t> za </a:t>
            </a:r>
            <a:r>
              <a:rPr lang="en-US" sz="2000" dirty="0" err="1">
                <a:latin typeface="Berlin Sans FB" panose="020E0602020502020306" pitchFamily="34" charset="0"/>
              </a:rPr>
              <a:t>ohranjanje</a:t>
            </a:r>
            <a:r>
              <a:rPr lang="en-US" sz="2000" dirty="0">
                <a:latin typeface="Berlin Sans FB" panose="020E0602020502020306" pitchFamily="34" charset="0"/>
              </a:rPr>
              <a:t> </a:t>
            </a:r>
            <a:r>
              <a:rPr lang="en-US" sz="2000" dirty="0" err="1">
                <a:latin typeface="Berlin Sans FB" panose="020E0602020502020306" pitchFamily="34" charset="0"/>
              </a:rPr>
              <a:t>stik</a:t>
            </a:r>
            <a:r>
              <a:rPr lang="sl-SI" sz="2000" dirty="0">
                <a:latin typeface="Berlin Sans FB" panose="020E0602020502020306" pitchFamily="34" charset="0"/>
              </a:rPr>
              <a:t>ov</a:t>
            </a:r>
            <a:r>
              <a:rPr lang="en-US" sz="2000" dirty="0">
                <a:latin typeface="Berlin Sans FB" panose="020E0602020502020306" pitchFamily="34" charset="0"/>
              </a:rPr>
              <a:t>. </a:t>
            </a:r>
            <a:r>
              <a:rPr lang="sl-SI" sz="2000" dirty="0">
                <a:latin typeface="Berlin Sans FB" panose="020E0602020502020306" pitchFamily="34" charset="0"/>
              </a:rPr>
              <a:t>Spletna varnost!</a:t>
            </a:r>
          </a:p>
          <a:p>
            <a:endParaRPr lang="en-US" sz="2000" dirty="0">
              <a:latin typeface="Berlin Sans FB" panose="020E0602020502020306" pitchFamily="34" charset="0"/>
            </a:endParaRPr>
          </a:p>
          <a:p>
            <a:endParaRPr lang="en-US" sz="2000" dirty="0">
              <a:latin typeface="Berlin Sans FB" panose="020E0602020502020306" pitchFamily="34" charset="0"/>
            </a:endParaRPr>
          </a:p>
          <a:p>
            <a:r>
              <a:rPr lang="en-US" sz="2000" dirty="0" err="1">
                <a:latin typeface="Berlin Sans FB" panose="020E0602020502020306" pitchFamily="34" charset="0"/>
              </a:rPr>
              <a:t>Razmišljanje</a:t>
            </a:r>
            <a:r>
              <a:rPr lang="en-US" sz="2000" dirty="0">
                <a:latin typeface="Berlin Sans FB" panose="020E0602020502020306" pitchFamily="34" charset="0"/>
              </a:rPr>
              <a:t> o </a:t>
            </a:r>
            <a:r>
              <a:rPr lang="en-US" sz="2000" dirty="0" err="1">
                <a:latin typeface="Berlin Sans FB" panose="020E0602020502020306" pitchFamily="34" charset="0"/>
              </a:rPr>
              <a:t>lastnostih</a:t>
            </a:r>
            <a:r>
              <a:rPr lang="en-US" sz="2000" dirty="0">
                <a:latin typeface="Berlin Sans FB" panose="020E0602020502020306" pitchFamily="34" charset="0"/>
              </a:rPr>
              <a:t> </a:t>
            </a:r>
            <a:r>
              <a:rPr lang="en-US" sz="2000" dirty="0" err="1">
                <a:latin typeface="Berlin Sans FB" panose="020E0602020502020306" pitchFamily="34" charset="0"/>
              </a:rPr>
              <a:t>dobrega</a:t>
            </a:r>
            <a:r>
              <a:rPr lang="en-US" sz="2000" dirty="0">
                <a:latin typeface="Berlin Sans FB" panose="020E0602020502020306" pitchFamily="34" charset="0"/>
              </a:rPr>
              <a:t> </a:t>
            </a:r>
            <a:r>
              <a:rPr lang="en-US" sz="2000" dirty="0" err="1">
                <a:latin typeface="Berlin Sans FB" panose="020E0602020502020306" pitchFamily="34" charset="0"/>
              </a:rPr>
              <a:t>ali</a:t>
            </a:r>
            <a:r>
              <a:rPr lang="en-US" sz="2000" dirty="0">
                <a:latin typeface="Berlin Sans FB" panose="020E0602020502020306" pitchFamily="34" charset="0"/>
              </a:rPr>
              <a:t> "</a:t>
            </a:r>
            <a:r>
              <a:rPr lang="en-US" sz="2000" dirty="0" err="1">
                <a:latin typeface="Berlin Sans FB" panose="020E0602020502020306" pitchFamily="34" charset="0"/>
              </a:rPr>
              <a:t>pravega</a:t>
            </a:r>
            <a:r>
              <a:rPr lang="en-US" sz="2000" dirty="0">
                <a:latin typeface="Berlin Sans FB" panose="020E0602020502020306" pitchFamily="34" charset="0"/>
              </a:rPr>
              <a:t>" </a:t>
            </a:r>
            <a:r>
              <a:rPr lang="en-US" sz="2000" dirty="0" err="1">
                <a:latin typeface="Berlin Sans FB" panose="020E0602020502020306" pitchFamily="34" charset="0"/>
              </a:rPr>
              <a:t>prijatelja</a:t>
            </a:r>
            <a:endParaRPr lang="en-US" sz="2000" dirty="0">
              <a:latin typeface="Berlin Sans FB" panose="020E0602020502020306" pitchFamily="34" charset="0"/>
            </a:endParaRPr>
          </a:p>
        </p:txBody>
      </p:sp>
    </p:spTree>
    <p:extLst>
      <p:ext uri="{BB962C8B-B14F-4D97-AF65-F5344CB8AC3E}">
        <p14:creationId xmlns:p14="http://schemas.microsoft.com/office/powerpoint/2010/main" val="73676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E9A1-71FF-7A43-B50B-42847A566F71}"/>
              </a:ext>
            </a:extLst>
          </p:cNvPr>
          <p:cNvSpPr>
            <a:spLocks noGrp="1"/>
          </p:cNvSpPr>
          <p:nvPr>
            <p:ph type="title"/>
          </p:nvPr>
        </p:nvSpPr>
        <p:spPr/>
        <p:txBody>
          <a:bodyPr>
            <a:normAutofit/>
          </a:bodyPr>
          <a:lstStyle/>
          <a:p>
            <a:r>
              <a:rPr lang="sl-SI" sz="5400" dirty="0">
                <a:latin typeface="Berlin Sans FB" panose="020E0602020502020306" pitchFamily="34" charset="0"/>
              </a:rPr>
              <a:t>Učenje</a:t>
            </a:r>
            <a:r>
              <a:rPr lang="en-US" sz="5400" dirty="0">
                <a:latin typeface="Berlin Sans FB" panose="020E0602020502020306" pitchFamily="34" charset="0"/>
              </a:rPr>
              <a:t> </a:t>
            </a:r>
            <a:r>
              <a:rPr lang="sl-SI" sz="5400" dirty="0">
                <a:latin typeface="Berlin Sans FB" panose="020E0602020502020306" pitchFamily="34" charset="0"/>
              </a:rPr>
              <a:t>primernih</a:t>
            </a:r>
            <a:r>
              <a:rPr lang="en-US" sz="5400" dirty="0">
                <a:latin typeface="Berlin Sans FB" panose="020E0602020502020306" pitchFamily="34" charset="0"/>
              </a:rPr>
              <a:t> </a:t>
            </a:r>
            <a:r>
              <a:rPr lang="en-US" sz="5400" dirty="0" err="1">
                <a:latin typeface="Berlin Sans FB" panose="020E0602020502020306" pitchFamily="34" charset="0"/>
              </a:rPr>
              <a:t>socialnih</a:t>
            </a:r>
            <a:r>
              <a:rPr lang="en-US" sz="5400" dirty="0">
                <a:latin typeface="Berlin Sans FB" panose="020E0602020502020306" pitchFamily="34" charset="0"/>
              </a:rPr>
              <a:t> </a:t>
            </a:r>
            <a:r>
              <a:rPr lang="en-US" sz="5400" dirty="0" err="1">
                <a:latin typeface="Berlin Sans FB" panose="020E0602020502020306" pitchFamily="34" charset="0"/>
              </a:rPr>
              <a:t>odzivov</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D7CD37DC-5025-A241-A965-8652D42BA107}"/>
              </a:ext>
            </a:extLst>
          </p:cNvPr>
          <p:cNvPicPr>
            <a:picLocks noGrp="1" noChangeAspect="1"/>
          </p:cNvPicPr>
          <p:nvPr>
            <p:ph idx="1"/>
          </p:nvPr>
        </p:nvPicPr>
        <p:blipFill>
          <a:blip r:embed="rId2"/>
          <a:stretch>
            <a:fillRect/>
          </a:stretch>
        </p:blipFill>
        <p:spPr>
          <a:xfrm>
            <a:off x="3696789" y="1447332"/>
            <a:ext cx="3547952" cy="4815078"/>
          </a:xfrm>
          <a:prstGeom prst="rect">
            <a:avLst/>
          </a:prstGeom>
        </p:spPr>
      </p:pic>
      <p:sp>
        <p:nvSpPr>
          <p:cNvPr id="4" name="Rectangle 3"/>
          <p:cNvSpPr/>
          <p:nvPr/>
        </p:nvSpPr>
        <p:spPr>
          <a:xfrm>
            <a:off x="3204754" y="6446800"/>
            <a:ext cx="6096000" cy="276999"/>
          </a:xfrm>
          <a:prstGeom prst="rect">
            <a:avLst/>
          </a:prstGeom>
        </p:spPr>
        <p:txBody>
          <a:bodyPr>
            <a:spAutoFit/>
          </a:bodyPr>
          <a:lstStyle/>
          <a:p>
            <a:r>
              <a:rPr lang="en-GB" sz="1200" dirty="0"/>
              <a:t>https://www.pinterest.com/danielariggins/therapy-ideas-for-social-thinking/</a:t>
            </a:r>
          </a:p>
        </p:txBody>
      </p:sp>
    </p:spTree>
    <p:extLst>
      <p:ext uri="{BB962C8B-B14F-4D97-AF65-F5344CB8AC3E}">
        <p14:creationId xmlns:p14="http://schemas.microsoft.com/office/powerpoint/2010/main" val="3626934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err="1">
                <a:latin typeface="Berlin Sans FB" panose="020E0602020502020306" pitchFamily="34" charset="0"/>
              </a:rPr>
              <a:t>Razmišljanje</a:t>
            </a:r>
            <a:r>
              <a:rPr lang="en-GB" sz="5400" dirty="0">
                <a:latin typeface="Berlin Sans FB" panose="020E0602020502020306" pitchFamily="34" charset="0"/>
              </a:rPr>
              <a:t> o </a:t>
            </a:r>
            <a:r>
              <a:rPr lang="en-GB" sz="5400" dirty="0" err="1">
                <a:latin typeface="Berlin Sans FB" panose="020E0602020502020306" pitchFamily="34" charset="0"/>
              </a:rPr>
              <a:t>perspektivi</a:t>
            </a:r>
            <a:r>
              <a:rPr lang="en-GB" sz="5400" dirty="0">
                <a:latin typeface="Berlin Sans FB" panose="020E0602020502020306" pitchFamily="34" charset="0"/>
              </a:rPr>
              <a:t> </a:t>
            </a:r>
            <a:r>
              <a:rPr lang="en-GB" sz="5400" dirty="0" err="1">
                <a:latin typeface="Berlin Sans FB" panose="020E0602020502020306" pitchFamily="34" charset="0"/>
              </a:rPr>
              <a:t>drugih</a:t>
            </a:r>
            <a:r>
              <a:rPr lang="en-GB" sz="5400" dirty="0">
                <a:latin typeface="Berlin Sans FB" panose="020E0602020502020306" pitchFamily="34" charset="0"/>
              </a:rPr>
              <a:t> </a:t>
            </a:r>
            <a:r>
              <a:rPr lang="en-GB" sz="5400" dirty="0" err="1">
                <a:latin typeface="Berlin Sans FB" panose="020E0602020502020306" pitchFamily="34" charset="0"/>
              </a:rPr>
              <a:t>ljudi</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dirty="0"/>
          </a:p>
        </p:txBody>
      </p:sp>
      <p:pic>
        <p:nvPicPr>
          <p:cNvPr id="2050" name="Picture 2" descr="30 Scenarios for Perspective Taking by teachloveSPED | T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491" y="1825625"/>
            <a:ext cx="3457485" cy="46012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5690" y="6361723"/>
            <a:ext cx="5029201" cy="400110"/>
          </a:xfrm>
          <a:prstGeom prst="rect">
            <a:avLst/>
          </a:prstGeom>
        </p:spPr>
        <p:txBody>
          <a:bodyPr wrap="square">
            <a:spAutoFit/>
          </a:bodyPr>
          <a:lstStyle/>
          <a:p>
            <a:r>
              <a:rPr lang="en-GB" sz="1000" dirty="0"/>
              <a:t>https://ecdn.teacherspayteachers.com/thumbitem/30-Scenarios-for-Perspective-Taking-3081409-1508093617/original-3081409-1.jpg</a:t>
            </a:r>
          </a:p>
        </p:txBody>
      </p:sp>
    </p:spTree>
    <p:extLst>
      <p:ext uri="{BB962C8B-B14F-4D97-AF65-F5344CB8AC3E}">
        <p14:creationId xmlns:p14="http://schemas.microsoft.com/office/powerpoint/2010/main" val="399007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7460" y="372284"/>
            <a:ext cx="4751145" cy="5977832"/>
          </a:xfrm>
        </p:spPr>
      </p:pic>
      <p:sp>
        <p:nvSpPr>
          <p:cNvPr id="6" name="Rectangle 5"/>
          <p:cNvSpPr/>
          <p:nvPr/>
        </p:nvSpPr>
        <p:spPr>
          <a:xfrm>
            <a:off x="4159839" y="6333475"/>
            <a:ext cx="3690938" cy="246221"/>
          </a:xfrm>
          <a:prstGeom prst="rect">
            <a:avLst/>
          </a:prstGeom>
        </p:spPr>
        <p:txBody>
          <a:bodyPr wrap="square">
            <a:spAutoFit/>
          </a:bodyPr>
          <a:lstStyle/>
          <a:p>
            <a:r>
              <a:rPr lang="en-GB" sz="1000" dirty="0"/>
              <a:t>https://i0.wp.com/www.thepathway2success.com/wp-content</a:t>
            </a:r>
          </a:p>
        </p:txBody>
      </p:sp>
    </p:spTree>
    <p:extLst>
      <p:ext uri="{BB962C8B-B14F-4D97-AF65-F5344CB8AC3E}">
        <p14:creationId xmlns:p14="http://schemas.microsoft.com/office/powerpoint/2010/main" val="333530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52945" y="969818"/>
            <a:ext cx="10169237" cy="5663089"/>
          </a:xfrm>
          <a:prstGeom prst="rect">
            <a:avLst/>
          </a:prstGeom>
          <a:noFill/>
        </p:spPr>
        <p:txBody>
          <a:bodyPr wrap="square" rtlCol="0">
            <a:spAutoFit/>
          </a:bodyPr>
          <a:lstStyle/>
          <a:p>
            <a:pPr algn="ctr"/>
            <a:r>
              <a:rPr lang="sl-SI" sz="5400" dirty="0">
                <a:latin typeface="Berlin Sans FB" panose="020E0602020502020306" pitchFamily="34" charset="0"/>
              </a:rPr>
              <a:t>Šport in prostočasne aktivnosti</a:t>
            </a:r>
          </a:p>
          <a:p>
            <a:pPr algn="ctr"/>
            <a:endParaRPr lang="nl-NL" sz="5400" dirty="0">
              <a:latin typeface="Berlin Sans FB" panose="020E0602020502020306" pitchFamily="34" charset="0"/>
            </a:endParaRPr>
          </a:p>
          <a:p>
            <a:pPr marL="571500" indent="-571500">
              <a:buFont typeface="Arial" panose="020B0604020202020204" pitchFamily="34" charset="0"/>
              <a:buChar char="•"/>
            </a:pPr>
            <a:r>
              <a:rPr lang="nl-NL" sz="4000" dirty="0">
                <a:latin typeface="Berlin Sans FB" panose="020E0602020502020306" pitchFamily="34" charset="0"/>
              </a:rPr>
              <a:t>Širok nabor ugodnosti</a:t>
            </a:r>
            <a:endParaRPr lang="sl-SI" sz="4000" dirty="0">
              <a:latin typeface="Berlin Sans FB" panose="020E0602020502020306" pitchFamily="34" charset="0"/>
            </a:endParaRPr>
          </a:p>
          <a:p>
            <a:pPr marL="571500" indent="-571500">
              <a:buFont typeface="Arial" panose="020B0604020202020204" pitchFamily="34" charset="0"/>
              <a:buChar char="•"/>
            </a:pPr>
            <a:r>
              <a:rPr lang="sl-SI" sz="4000" dirty="0">
                <a:latin typeface="Berlin Sans FB" panose="020E0602020502020306" pitchFamily="34" charset="0"/>
              </a:rPr>
              <a:t>Sproščanje</a:t>
            </a:r>
            <a:endParaRPr lang="en-US" sz="4000" dirty="0">
              <a:latin typeface="Berlin Sans FB" panose="020E0602020502020306" pitchFamily="34" charset="0"/>
            </a:endParaRPr>
          </a:p>
          <a:p>
            <a:pPr marL="571500" indent="-571500">
              <a:buFont typeface="Arial" panose="020B0604020202020204" pitchFamily="34" charset="0"/>
              <a:buChar char="•"/>
            </a:pPr>
            <a:r>
              <a:rPr lang="sl-SI" sz="4000" dirty="0">
                <a:latin typeface="Berlin Sans FB" panose="020E0602020502020306" pitchFamily="34" charset="0"/>
              </a:rPr>
              <a:t>Zdravje</a:t>
            </a:r>
            <a:endParaRPr lang="en-US" sz="4000" dirty="0">
              <a:latin typeface="Berlin Sans FB" panose="020E0602020502020306" pitchFamily="34" charset="0"/>
            </a:endParaRPr>
          </a:p>
          <a:p>
            <a:pPr marL="571500" indent="-571500">
              <a:buFont typeface="Arial" panose="020B0604020202020204" pitchFamily="34" charset="0"/>
              <a:buChar char="•"/>
            </a:pPr>
            <a:r>
              <a:rPr lang="sl-SI" sz="4000" dirty="0">
                <a:latin typeface="Berlin Sans FB" panose="020E0602020502020306" pitchFamily="34" charset="0"/>
              </a:rPr>
              <a:t>Samozavest</a:t>
            </a:r>
            <a:endParaRPr lang="en-US" sz="4000" dirty="0">
              <a:latin typeface="Berlin Sans FB" panose="020E0602020502020306" pitchFamily="34" charset="0"/>
            </a:endParaRPr>
          </a:p>
          <a:p>
            <a:pPr marL="571500" indent="-571500">
              <a:buFont typeface="Arial" panose="020B0604020202020204" pitchFamily="34" charset="0"/>
              <a:buChar char="•"/>
            </a:pPr>
            <a:r>
              <a:rPr lang="sl-SI" sz="4000" dirty="0">
                <a:latin typeface="Berlin Sans FB" panose="020E0602020502020306" pitchFamily="34" charset="0"/>
              </a:rPr>
              <a:t>Socialni stiki</a:t>
            </a:r>
            <a:endParaRPr lang="en-US" sz="4000" dirty="0">
              <a:latin typeface="Berlin Sans FB" panose="020E0602020502020306" pitchFamily="34" charset="0"/>
            </a:endParaRPr>
          </a:p>
          <a:p>
            <a:endParaRPr lang="en-US" dirty="0"/>
          </a:p>
          <a:p>
            <a:endParaRPr lang="en-US" dirty="0"/>
          </a:p>
          <a:p>
            <a:endParaRPr lang="nl-NL" dirty="0"/>
          </a:p>
        </p:txBody>
      </p:sp>
      <p:pic>
        <p:nvPicPr>
          <p:cNvPr id="15362" name="Picture 2" descr="British Blind Sport - RNIB - See differe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972" y="2684165"/>
            <a:ext cx="4267200" cy="3429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6227858"/>
            <a:ext cx="6096000" cy="276999"/>
          </a:xfrm>
          <a:prstGeom prst="rect">
            <a:avLst/>
          </a:prstGeom>
        </p:spPr>
        <p:txBody>
          <a:bodyPr>
            <a:spAutoFit/>
          </a:bodyPr>
          <a:lstStyle/>
          <a:p>
            <a:r>
              <a:rPr lang="en-GB" sz="1200" dirty="0"/>
              <a:t>https://www.rnib.org.uk/sites/default/files/Football%20social702x400.jpg</a:t>
            </a:r>
          </a:p>
        </p:txBody>
      </p:sp>
    </p:spTree>
    <p:extLst>
      <p:ext uri="{BB962C8B-B14F-4D97-AF65-F5344CB8AC3E}">
        <p14:creationId xmlns:p14="http://schemas.microsoft.com/office/powerpoint/2010/main" val="3000757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20436" y="831274"/>
            <a:ext cx="10612582" cy="5109091"/>
          </a:xfrm>
          <a:prstGeom prst="rect">
            <a:avLst/>
          </a:prstGeom>
          <a:noFill/>
        </p:spPr>
        <p:txBody>
          <a:bodyPr wrap="square" rtlCol="0">
            <a:spAutoFit/>
          </a:bodyPr>
          <a:lstStyle/>
          <a:p>
            <a:pPr algn="ctr"/>
            <a:r>
              <a:rPr lang="nl-NL" sz="5400" dirty="0">
                <a:latin typeface="Berlin Sans FB" panose="020E0602020502020306" pitchFamily="34" charset="0"/>
              </a:rPr>
              <a:t>Iskanje mesta v družbi</a:t>
            </a:r>
            <a:endParaRPr lang="sl-SI" sz="5400" dirty="0">
              <a:latin typeface="Berlin Sans FB" panose="020E0602020502020306" pitchFamily="34" charset="0"/>
            </a:endParaRPr>
          </a:p>
          <a:p>
            <a:pPr algn="ctr"/>
            <a:endParaRPr lang="nl-NL" sz="3200" dirty="0">
              <a:latin typeface="Berlin Sans FB" panose="020E0602020502020306" pitchFamily="34" charset="0"/>
            </a:endParaRPr>
          </a:p>
          <a:p>
            <a:pPr marL="457200" indent="-457200">
              <a:buFont typeface="Arial" panose="020B0604020202020204" pitchFamily="34" charset="0"/>
              <a:buChar char="•"/>
            </a:pPr>
            <a:r>
              <a:rPr lang="nl-NL" sz="2400" dirty="0">
                <a:latin typeface="Berlin Sans FB" panose="020E0602020502020306" pitchFamily="34" charset="0"/>
              </a:rPr>
              <a:t>Poznavanje svojih prednosti</a:t>
            </a:r>
            <a:r>
              <a:rPr lang="sl-SI" sz="2400" dirty="0">
                <a:latin typeface="Berlin Sans FB" panose="020E0602020502020306" pitchFamily="34" charset="0"/>
              </a:rPr>
              <a:t> in močnih</a:t>
            </a:r>
          </a:p>
          <a:p>
            <a:r>
              <a:rPr lang="sl-SI" sz="2400" dirty="0">
                <a:latin typeface="Berlin Sans FB" panose="020E0602020502020306" pitchFamily="34" charset="0"/>
              </a:rPr>
              <a:t>      področij</a:t>
            </a:r>
          </a:p>
          <a:p>
            <a:pPr marL="457200" indent="-457200">
              <a:buFont typeface="Arial" panose="020B0604020202020204" pitchFamily="34" charset="0"/>
              <a:buChar char="•"/>
            </a:pPr>
            <a:r>
              <a:rPr lang="sl-SI" sz="2400" dirty="0">
                <a:latin typeface="Berlin Sans FB" panose="020E0602020502020306" pitchFamily="34" charset="0"/>
              </a:rPr>
              <a:t>Š</a:t>
            </a:r>
            <a:r>
              <a:rPr lang="en-US" sz="2400" dirty="0" err="1">
                <a:latin typeface="Berlin Sans FB" panose="020E0602020502020306" pitchFamily="34" charset="0"/>
              </a:rPr>
              <a:t>iritev</a:t>
            </a:r>
            <a:r>
              <a:rPr lang="en-US" sz="2400" dirty="0">
                <a:latin typeface="Berlin Sans FB" panose="020E0602020502020306" pitchFamily="34" charset="0"/>
              </a:rPr>
              <a:t> </a:t>
            </a:r>
            <a:r>
              <a:rPr lang="sl-SI" sz="2400" dirty="0">
                <a:latin typeface="Berlin Sans FB" panose="020E0602020502020306" pitchFamily="34" charset="0"/>
              </a:rPr>
              <a:t>interesov</a:t>
            </a:r>
          </a:p>
          <a:p>
            <a:pPr marL="457200" indent="-457200">
              <a:buFont typeface="Arial" panose="020B0604020202020204" pitchFamily="34" charset="0"/>
              <a:buChar char="•"/>
            </a:pPr>
            <a:r>
              <a:rPr lang="sl-SI" sz="2400" dirty="0">
                <a:latin typeface="Berlin Sans FB" panose="020E0602020502020306" pitchFamily="34" charset="0"/>
              </a:rPr>
              <a:t>Iskanje zaposlitvenih priložnosti</a:t>
            </a:r>
            <a:endParaRPr lang="en-US" sz="2400" dirty="0">
              <a:latin typeface="Berlin Sans FB" panose="020E0602020502020306" pitchFamily="34" charset="0"/>
            </a:endParaRPr>
          </a:p>
          <a:p>
            <a:pPr marL="457200" indent="-457200">
              <a:buFont typeface="Arial" panose="020B0604020202020204" pitchFamily="34" charset="0"/>
              <a:buChar char="•"/>
            </a:pPr>
            <a:r>
              <a:rPr lang="sl-SI" sz="2400" dirty="0">
                <a:latin typeface="Berlin Sans FB" panose="020E0602020502020306" pitchFamily="34" charset="0"/>
              </a:rPr>
              <a:t>Priprava na razgovor za službo </a:t>
            </a:r>
            <a:endParaRPr lang="en-US" sz="2400" dirty="0">
              <a:latin typeface="Berlin Sans FB" panose="020E0602020502020306" pitchFamily="34" charset="0"/>
            </a:endParaRPr>
          </a:p>
          <a:p>
            <a:pPr marL="457200" indent="-457200">
              <a:buFont typeface="Arial" panose="020B0604020202020204" pitchFamily="34" charset="0"/>
              <a:buChar char="•"/>
            </a:pPr>
            <a:r>
              <a:rPr lang="sl-SI" sz="2400" dirty="0">
                <a:latin typeface="Berlin Sans FB" panose="020E0602020502020306" pitchFamily="34" charset="0"/>
              </a:rPr>
              <a:t>Razumevanje lastne okvare vida</a:t>
            </a:r>
            <a:endParaRPr lang="en-US" sz="2400" dirty="0">
              <a:latin typeface="Berlin Sans FB" panose="020E0602020502020306" pitchFamily="34" charset="0"/>
            </a:endParaRPr>
          </a:p>
          <a:p>
            <a:pPr marL="457200" indent="-457200">
              <a:buFont typeface="Arial" panose="020B0604020202020204" pitchFamily="34" charset="0"/>
              <a:buChar char="•"/>
            </a:pPr>
            <a:r>
              <a:rPr lang="sl-SI" sz="2400" dirty="0">
                <a:latin typeface="Berlin Sans FB" panose="020E0602020502020306" pitchFamily="34" charset="0"/>
              </a:rPr>
              <a:t>Pojasnjevanje lastne okvare vida</a:t>
            </a:r>
            <a:endParaRPr lang="en-US" sz="2400" dirty="0">
              <a:latin typeface="Berlin Sans FB" panose="020E0602020502020306" pitchFamily="34" charset="0"/>
            </a:endParaRPr>
          </a:p>
          <a:p>
            <a:pPr marL="457200" indent="-457200">
              <a:buFont typeface="Arial" panose="020B0604020202020204" pitchFamily="34" charset="0"/>
              <a:buChar char="•"/>
            </a:pPr>
            <a:r>
              <a:rPr lang="sl-SI" sz="2400" dirty="0">
                <a:latin typeface="Berlin Sans FB" panose="020E0602020502020306" pitchFamily="34" charset="0"/>
              </a:rPr>
              <a:t>Pridobivanje delovnih izkušenj</a:t>
            </a:r>
            <a:endParaRPr lang="en-US" sz="2400" dirty="0">
              <a:latin typeface="Berlin Sans FB" panose="020E0602020502020306" pitchFamily="34" charset="0"/>
            </a:endParaRPr>
          </a:p>
          <a:p>
            <a:pPr marL="457200" indent="-457200">
              <a:buFont typeface="Arial" panose="020B0604020202020204" pitchFamily="34" charset="0"/>
              <a:buChar char="•"/>
            </a:pPr>
            <a:r>
              <a:rPr lang="sl-SI" sz="2400" dirty="0">
                <a:latin typeface="Berlin Sans FB" panose="020E0602020502020306" pitchFamily="34" charset="0"/>
              </a:rPr>
              <a:t>Naučiti se ravnati z denarjem</a:t>
            </a:r>
            <a:r>
              <a:rPr lang="en-US" sz="2400" dirty="0">
                <a:latin typeface="Berlin Sans FB" panose="020E0602020502020306" pitchFamily="34" charset="0"/>
              </a:rPr>
              <a:t>. </a:t>
            </a:r>
          </a:p>
          <a:p>
            <a:endParaRPr lang="nl-NL" sz="2400" dirty="0"/>
          </a:p>
        </p:txBody>
      </p:sp>
      <p:pic>
        <p:nvPicPr>
          <p:cNvPr id="3074" name="Picture 2" descr="Society | Sustainable Environmen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212" y="1881051"/>
            <a:ext cx="5699760" cy="4023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7212" y="6024052"/>
            <a:ext cx="6096000" cy="461665"/>
          </a:xfrm>
          <a:prstGeom prst="rect">
            <a:avLst/>
          </a:prstGeom>
        </p:spPr>
        <p:txBody>
          <a:bodyPr>
            <a:spAutoFit/>
          </a:bodyPr>
          <a:lstStyle/>
          <a:p>
            <a:r>
              <a:rPr lang="en-GB" sz="1200" dirty="0"/>
              <a:t>https://www.sustainable-environment.org.uk/wp-content/uploads/2019/01/Define-community-and-also-discuss-the-differences-between-society-and-community.jpg</a:t>
            </a:r>
          </a:p>
        </p:txBody>
      </p:sp>
    </p:spTree>
    <p:extLst>
      <p:ext uri="{BB962C8B-B14F-4D97-AF65-F5344CB8AC3E}">
        <p14:creationId xmlns:p14="http://schemas.microsoft.com/office/powerpoint/2010/main" val="295391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Torej</a:t>
            </a:r>
            <a:r>
              <a:rPr lang="en-GB" sz="5400" dirty="0">
                <a:latin typeface="Berlin Sans FB" panose="020E0602020502020306" pitchFamily="34" charset="0"/>
              </a:rPr>
              <a:t>...</a:t>
            </a:r>
            <a:r>
              <a:rPr lang="sl-SI" sz="5400" dirty="0">
                <a:latin typeface="Berlin Sans FB" panose="020E0602020502020306" pitchFamily="34" charset="0"/>
              </a:rPr>
              <a:t>kaj smo se naučili</a:t>
            </a:r>
            <a:r>
              <a:rPr lang="en-GB" sz="5400" dirty="0">
                <a:latin typeface="Berlin Sans FB" panose="020E0602020502020306" pitchFamily="34" charset="0"/>
              </a:rPr>
              <a:t>?</a:t>
            </a:r>
          </a:p>
        </p:txBody>
      </p:sp>
      <p:sp>
        <p:nvSpPr>
          <p:cNvPr id="3" name="Content Placeholder 2"/>
          <p:cNvSpPr>
            <a:spLocks noGrp="1"/>
          </p:cNvSpPr>
          <p:nvPr>
            <p:ph idx="1"/>
          </p:nvPr>
        </p:nvSpPr>
        <p:spPr/>
        <p:txBody>
          <a:bodyPr/>
          <a:lstStyle/>
          <a:p>
            <a:endParaRPr lang="en-GB"/>
          </a:p>
        </p:txBody>
      </p:sp>
      <p:pic>
        <p:nvPicPr>
          <p:cNvPr id="1028" name="Picture 4" descr="Understanding Learning Clip Art - Black White M - Brain Icon Noun Project  Transpare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555" y="1690688"/>
            <a:ext cx="4428309" cy="4428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35531" y="6356657"/>
            <a:ext cx="7093131" cy="261610"/>
          </a:xfrm>
          <a:prstGeom prst="rect">
            <a:avLst/>
          </a:prstGeom>
        </p:spPr>
        <p:txBody>
          <a:bodyPr wrap="square">
            <a:spAutoFit/>
          </a:bodyPr>
          <a:lstStyle/>
          <a:p>
            <a:r>
              <a:rPr lang="en-GB" sz="1100" dirty="0"/>
              <a:t>https://encrypted-tbn0.gstatic.com/images?q=tbn:ANd9GcSkKpVYGkGmiOUvEHKo_3cMI9gXmeu0f0MtXQ&amp;usqp=CAU</a:t>
            </a:r>
          </a:p>
        </p:txBody>
      </p:sp>
    </p:spTree>
    <p:extLst>
      <p:ext uri="{BB962C8B-B14F-4D97-AF65-F5344CB8AC3E}">
        <p14:creationId xmlns:p14="http://schemas.microsoft.com/office/powerpoint/2010/main" val="3422439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81EE-B06E-7241-ABB3-F07A2D7E5B90}"/>
              </a:ext>
            </a:extLst>
          </p:cNvPr>
          <p:cNvSpPr>
            <a:spLocks noGrp="1"/>
          </p:cNvSpPr>
          <p:nvPr>
            <p:ph type="title"/>
          </p:nvPr>
        </p:nvSpPr>
        <p:spPr/>
        <p:txBody>
          <a:bodyPr>
            <a:noAutofit/>
          </a:bodyPr>
          <a:lstStyle/>
          <a:p>
            <a:pPr algn="ctr"/>
            <a:r>
              <a:rPr lang="sl-SI" sz="5400" dirty="0">
                <a:latin typeface="Berlin Sans FB" panose="020E0602020502020306" pitchFamily="34" charset="0"/>
              </a:rPr>
              <a:t>Nedvoumno</a:t>
            </a:r>
            <a:r>
              <a:rPr lang="en-GB" sz="5400" dirty="0">
                <a:latin typeface="Berlin Sans FB" panose="020E0602020502020306" pitchFamily="34" charset="0"/>
              </a:rPr>
              <a:t> </a:t>
            </a:r>
            <a:r>
              <a:rPr lang="sl-SI" sz="5400" dirty="0">
                <a:latin typeface="Berlin Sans FB" panose="020E0602020502020306" pitchFamily="34" charset="0"/>
              </a:rPr>
              <a:t>učenje socialnih spretnosti</a:t>
            </a:r>
            <a:r>
              <a:rPr lang="en-GB" sz="5400" dirty="0">
                <a:latin typeface="Berlin Sans FB" panose="020E0602020502020306" pitchFamily="34" charset="0"/>
              </a:rPr>
              <a:t> </a:t>
            </a:r>
            <a:r>
              <a:rPr lang="sl-SI" sz="5400" dirty="0">
                <a:latin typeface="Berlin Sans FB" panose="020E0602020502020306" pitchFamily="34" charset="0"/>
              </a:rPr>
              <a:t>vključuje</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779C75DC-A30E-4E4D-A7FA-26921B2A4746}"/>
              </a:ext>
            </a:extLst>
          </p:cNvPr>
          <p:cNvSpPr>
            <a:spLocks noGrp="1"/>
          </p:cNvSpPr>
          <p:nvPr>
            <p:ph idx="1"/>
          </p:nvPr>
        </p:nvSpPr>
        <p:spPr/>
        <p:txBody>
          <a:bodyPr/>
          <a:lstStyle/>
          <a:p>
            <a:r>
              <a:rPr lang="en-GB" dirty="0" err="1">
                <a:latin typeface="Berlin Sans FB" panose="020E0602020502020306" pitchFamily="34" charset="0"/>
              </a:rPr>
              <a:t>Razvijanje</a:t>
            </a:r>
            <a:r>
              <a:rPr lang="en-GB" dirty="0">
                <a:latin typeface="Berlin Sans FB" panose="020E0602020502020306" pitchFamily="34" charset="0"/>
              </a:rPr>
              <a:t> </a:t>
            </a:r>
            <a:r>
              <a:rPr lang="en-GB" dirty="0" err="1">
                <a:latin typeface="Berlin Sans FB" panose="020E0602020502020306" pitchFamily="34" charset="0"/>
              </a:rPr>
              <a:t>sposobnosti</a:t>
            </a:r>
            <a:r>
              <a:rPr lang="en-GB" dirty="0">
                <a:latin typeface="Berlin Sans FB" panose="020E0602020502020306" pitchFamily="34" charset="0"/>
              </a:rPr>
              <a:t> </a:t>
            </a:r>
            <a:r>
              <a:rPr lang="en-GB" dirty="0" err="1">
                <a:latin typeface="Berlin Sans FB" panose="020E0602020502020306" pitchFamily="34" charset="0"/>
              </a:rPr>
              <a:t>poslušanja</a:t>
            </a:r>
            <a:r>
              <a:rPr lang="en-GB" dirty="0">
                <a:latin typeface="Berlin Sans FB" panose="020E0602020502020306" pitchFamily="34" charset="0"/>
              </a:rPr>
              <a:t> – </a:t>
            </a:r>
            <a:r>
              <a:rPr lang="en-GB" dirty="0" err="1">
                <a:latin typeface="Berlin Sans FB" panose="020E0602020502020306" pitchFamily="34" charset="0"/>
              </a:rPr>
              <a:t>različni</a:t>
            </a:r>
            <a:r>
              <a:rPr lang="en-GB" dirty="0">
                <a:latin typeface="Berlin Sans FB" panose="020E0602020502020306" pitchFamily="34" charset="0"/>
              </a:rPr>
              <a:t> </a:t>
            </a:r>
            <a:r>
              <a:rPr lang="en-GB" dirty="0" err="1">
                <a:latin typeface="Berlin Sans FB" panose="020E0602020502020306" pitchFamily="34" charset="0"/>
              </a:rPr>
              <a:t>toni</a:t>
            </a:r>
            <a:r>
              <a:rPr lang="en-GB" dirty="0">
                <a:latin typeface="Berlin Sans FB" panose="020E0602020502020306" pitchFamily="34" charset="0"/>
              </a:rPr>
              <a:t> </a:t>
            </a:r>
            <a:r>
              <a:rPr lang="en-GB" dirty="0" err="1">
                <a:latin typeface="Berlin Sans FB" panose="020E0602020502020306" pitchFamily="34" charset="0"/>
              </a:rPr>
              <a:t>glasu</a:t>
            </a:r>
            <a:r>
              <a:rPr lang="en-GB" dirty="0">
                <a:latin typeface="Berlin Sans FB" panose="020E0602020502020306" pitchFamily="34" charset="0"/>
              </a:rPr>
              <a:t> in </a:t>
            </a:r>
            <a:r>
              <a:rPr lang="en-GB" dirty="0" err="1">
                <a:latin typeface="Berlin Sans FB" panose="020E0602020502020306" pitchFamily="34" charset="0"/>
              </a:rPr>
              <a:t>kakšna</a:t>
            </a:r>
            <a:r>
              <a:rPr lang="en-GB" dirty="0">
                <a:latin typeface="Berlin Sans FB" panose="020E0602020502020306" pitchFamily="34" charset="0"/>
              </a:rPr>
              <a:t> </a:t>
            </a:r>
            <a:r>
              <a:rPr lang="en-GB" dirty="0" err="1">
                <a:latin typeface="Berlin Sans FB" panose="020E0602020502020306" pitchFamily="34" charset="0"/>
              </a:rPr>
              <a:t>čustva</a:t>
            </a:r>
            <a:r>
              <a:rPr lang="en-GB" dirty="0">
                <a:latin typeface="Berlin Sans FB" panose="020E0602020502020306" pitchFamily="34" charset="0"/>
              </a:rPr>
              <a:t> </a:t>
            </a:r>
            <a:r>
              <a:rPr lang="sl-SI" dirty="0">
                <a:latin typeface="Berlin Sans FB" panose="020E0602020502020306" pitchFamily="34" charset="0"/>
              </a:rPr>
              <a:t>predstavljajo</a:t>
            </a:r>
          </a:p>
          <a:p>
            <a:r>
              <a:rPr lang="en-GB" dirty="0" err="1">
                <a:latin typeface="Berlin Sans FB" panose="020E0602020502020306" pitchFamily="34" charset="0"/>
              </a:rPr>
              <a:t>Učenje</a:t>
            </a:r>
            <a:r>
              <a:rPr lang="en-GB" dirty="0">
                <a:latin typeface="Berlin Sans FB" panose="020E0602020502020306" pitchFamily="34" charset="0"/>
              </a:rPr>
              <a:t> </a:t>
            </a:r>
            <a:r>
              <a:rPr lang="en-GB" dirty="0" err="1">
                <a:latin typeface="Berlin Sans FB" panose="020E0602020502020306" pitchFamily="34" charset="0"/>
              </a:rPr>
              <a:t>različnih</a:t>
            </a:r>
            <a:r>
              <a:rPr lang="en-GB" dirty="0">
                <a:latin typeface="Berlin Sans FB" panose="020E0602020502020306" pitchFamily="34" charset="0"/>
              </a:rPr>
              <a:t> </a:t>
            </a:r>
            <a:r>
              <a:rPr lang="en-GB" dirty="0" err="1">
                <a:latin typeface="Berlin Sans FB" panose="020E0602020502020306" pitchFamily="34" charset="0"/>
              </a:rPr>
              <a:t>vrst</a:t>
            </a:r>
            <a:r>
              <a:rPr lang="en-GB" dirty="0">
                <a:latin typeface="Berlin Sans FB" panose="020E0602020502020306" pitchFamily="34" charset="0"/>
              </a:rPr>
              <a:t> </a:t>
            </a:r>
            <a:r>
              <a:rPr lang="en-GB" dirty="0" err="1">
                <a:latin typeface="Berlin Sans FB" panose="020E0602020502020306" pitchFamily="34" charset="0"/>
              </a:rPr>
              <a:t>pozdravov</a:t>
            </a:r>
            <a:r>
              <a:rPr lang="en-GB" dirty="0">
                <a:latin typeface="Berlin Sans FB" panose="020E0602020502020306" pitchFamily="34" charset="0"/>
              </a:rPr>
              <a:t> za </a:t>
            </a:r>
            <a:r>
              <a:rPr lang="en-GB" dirty="0" err="1">
                <a:latin typeface="Berlin Sans FB" panose="020E0602020502020306" pitchFamily="34" charset="0"/>
              </a:rPr>
              <a:t>različne</a:t>
            </a:r>
            <a:r>
              <a:rPr lang="en-GB" dirty="0">
                <a:latin typeface="Berlin Sans FB" panose="020E0602020502020306" pitchFamily="34" charset="0"/>
              </a:rPr>
              <a:t> </a:t>
            </a:r>
            <a:r>
              <a:rPr lang="en-GB" dirty="0" err="1">
                <a:latin typeface="Berlin Sans FB" panose="020E0602020502020306" pitchFamily="34" charset="0"/>
              </a:rPr>
              <a:t>ljudi</a:t>
            </a:r>
            <a:endParaRPr lang="sl-SI" dirty="0">
              <a:latin typeface="Berlin Sans FB" panose="020E0602020502020306" pitchFamily="34" charset="0"/>
            </a:endParaRPr>
          </a:p>
          <a:p>
            <a:r>
              <a:rPr lang="en-GB" dirty="0" err="1">
                <a:latin typeface="Berlin Sans FB" panose="020E0602020502020306" pitchFamily="34" charset="0"/>
              </a:rPr>
              <a:t>Učenje</a:t>
            </a:r>
            <a:r>
              <a:rPr lang="en-GB" dirty="0">
                <a:latin typeface="Berlin Sans FB" panose="020E0602020502020306" pitchFamily="34" charset="0"/>
              </a:rPr>
              <a:t> </a:t>
            </a:r>
            <a:r>
              <a:rPr lang="sl-SI" dirty="0">
                <a:latin typeface="Berlin Sans FB" panose="020E0602020502020306" pitchFamily="34" charset="0"/>
              </a:rPr>
              <a:t>nebesednih sporočil</a:t>
            </a:r>
            <a:r>
              <a:rPr lang="en-GB" dirty="0">
                <a:latin typeface="Berlin Sans FB" panose="020E0602020502020306" pitchFamily="34" charset="0"/>
              </a:rPr>
              <a:t> </a:t>
            </a:r>
            <a:r>
              <a:rPr lang="en-GB" dirty="0" err="1">
                <a:latin typeface="Berlin Sans FB" panose="020E0602020502020306" pitchFamily="34" charset="0"/>
              </a:rPr>
              <a:t>obrazne</a:t>
            </a:r>
            <a:r>
              <a:rPr lang="en-GB" dirty="0">
                <a:latin typeface="Berlin Sans FB" panose="020E0602020502020306" pitchFamily="34" charset="0"/>
              </a:rPr>
              <a:t> </a:t>
            </a:r>
            <a:r>
              <a:rPr lang="en-GB" dirty="0" err="1">
                <a:latin typeface="Berlin Sans FB" panose="020E0602020502020306" pitchFamily="34" charset="0"/>
              </a:rPr>
              <a:t>mimike</a:t>
            </a:r>
            <a:r>
              <a:rPr lang="sl-SI" dirty="0">
                <a:latin typeface="Berlin Sans FB" panose="020E0602020502020306" pitchFamily="34" charset="0"/>
              </a:rPr>
              <a:t> </a:t>
            </a:r>
            <a:r>
              <a:rPr lang="en-GB" dirty="0">
                <a:latin typeface="Berlin Sans FB" panose="020E0602020502020306" pitchFamily="34" charset="0"/>
              </a:rPr>
              <a:t>(</a:t>
            </a:r>
            <a:r>
              <a:rPr lang="en-GB" dirty="0" err="1">
                <a:latin typeface="Berlin Sans FB" panose="020E0602020502020306" pitchFamily="34" charset="0"/>
              </a:rPr>
              <a:t>vključno</a:t>
            </a:r>
            <a:r>
              <a:rPr lang="en-GB" dirty="0">
                <a:latin typeface="Berlin Sans FB" panose="020E0602020502020306" pitchFamily="34" charset="0"/>
              </a:rPr>
              <a:t> z </a:t>
            </a:r>
            <a:r>
              <a:rPr lang="en-GB" dirty="0" err="1">
                <a:latin typeface="Berlin Sans FB" panose="020E0602020502020306" pitchFamily="34" charset="0"/>
              </a:rPr>
              <a:t>lastno</a:t>
            </a:r>
            <a:r>
              <a:rPr lang="en-GB" dirty="0">
                <a:latin typeface="Berlin Sans FB" panose="020E0602020502020306" pitchFamily="34" charset="0"/>
              </a:rPr>
              <a:t>!)</a:t>
            </a:r>
            <a:endParaRPr lang="sl-SI" dirty="0">
              <a:latin typeface="Berlin Sans FB" panose="020E0602020502020306" pitchFamily="34" charset="0"/>
            </a:endParaRPr>
          </a:p>
          <a:p>
            <a:r>
              <a:rPr lang="en-GB" dirty="0" err="1">
                <a:latin typeface="Berlin Sans FB" panose="020E0602020502020306" pitchFamily="34" charset="0"/>
              </a:rPr>
              <a:t>Učenje</a:t>
            </a:r>
            <a:r>
              <a:rPr lang="en-GB" dirty="0">
                <a:latin typeface="Berlin Sans FB" panose="020E0602020502020306" pitchFamily="34" charset="0"/>
              </a:rPr>
              <a:t> o </a:t>
            </a:r>
            <a:r>
              <a:rPr lang="sl-SI" dirty="0">
                <a:latin typeface="Berlin Sans FB" panose="020E0602020502020306" pitchFamily="34" charset="0"/>
              </a:rPr>
              <a:t>spoštovanju </a:t>
            </a:r>
            <a:r>
              <a:rPr lang="en-GB" dirty="0" err="1">
                <a:latin typeface="Berlin Sans FB" panose="020E0602020502020306" pitchFamily="34" charset="0"/>
              </a:rPr>
              <a:t>osebne</a:t>
            </a:r>
            <a:r>
              <a:rPr lang="sl-SI" dirty="0">
                <a:latin typeface="Berlin Sans FB" panose="020E0602020502020306" pitchFamily="34" charset="0"/>
              </a:rPr>
              <a:t>ga</a:t>
            </a:r>
            <a:r>
              <a:rPr lang="en-GB" dirty="0">
                <a:latin typeface="Berlin Sans FB" panose="020E0602020502020306" pitchFamily="34" charset="0"/>
              </a:rPr>
              <a:t> </a:t>
            </a:r>
            <a:r>
              <a:rPr lang="en-GB" dirty="0" err="1">
                <a:latin typeface="Berlin Sans FB" panose="020E0602020502020306" pitchFamily="34" charset="0"/>
              </a:rPr>
              <a:t>prostor</a:t>
            </a:r>
            <a:r>
              <a:rPr lang="sl-SI" dirty="0">
                <a:latin typeface="Berlin Sans FB" panose="020E0602020502020306" pitchFamily="34" charset="0"/>
              </a:rPr>
              <a:t>a</a:t>
            </a:r>
          </a:p>
          <a:p>
            <a:r>
              <a:rPr lang="en-GB" dirty="0" err="1">
                <a:latin typeface="Berlin Sans FB" panose="020E0602020502020306" pitchFamily="34" charset="0"/>
              </a:rPr>
              <a:t>Ugotavljanje</a:t>
            </a:r>
            <a:r>
              <a:rPr lang="en-GB" dirty="0">
                <a:latin typeface="Berlin Sans FB" panose="020E0602020502020306" pitchFamily="34" charset="0"/>
              </a:rPr>
              <a:t> </a:t>
            </a:r>
            <a:r>
              <a:rPr lang="sl-SI" dirty="0">
                <a:latin typeface="Berlin Sans FB" panose="020E0602020502020306" pitchFamily="34" charset="0"/>
              </a:rPr>
              <a:t>in odpravljanje </a:t>
            </a:r>
            <a:r>
              <a:rPr lang="en-GB" dirty="0" err="1">
                <a:latin typeface="Berlin Sans FB" panose="020E0602020502020306" pitchFamily="34" charset="0"/>
              </a:rPr>
              <a:t>družbeno</a:t>
            </a:r>
            <a:r>
              <a:rPr lang="en-GB" dirty="0">
                <a:latin typeface="Berlin Sans FB" panose="020E0602020502020306" pitchFamily="34" charset="0"/>
              </a:rPr>
              <a:t> </a:t>
            </a:r>
            <a:r>
              <a:rPr lang="en-GB" dirty="0" err="1">
                <a:latin typeface="Berlin Sans FB" panose="020E0602020502020306" pitchFamily="34" charset="0"/>
              </a:rPr>
              <a:t>nesprejemljiv</a:t>
            </a:r>
            <a:r>
              <a:rPr lang="sl-SI" dirty="0">
                <a:latin typeface="Berlin Sans FB" panose="020E0602020502020306" pitchFamily="34" charset="0"/>
              </a:rPr>
              <a:t>ih</a:t>
            </a:r>
            <a:r>
              <a:rPr lang="en-GB" dirty="0">
                <a:latin typeface="Berlin Sans FB" panose="020E0602020502020306" pitchFamily="34" charset="0"/>
              </a:rPr>
              <a:t> </a:t>
            </a:r>
            <a:r>
              <a:rPr lang="en-GB" dirty="0" err="1">
                <a:latin typeface="Berlin Sans FB" panose="020E0602020502020306" pitchFamily="34" charset="0"/>
              </a:rPr>
              <a:t>vedenj</a:t>
            </a:r>
            <a:r>
              <a:rPr lang="en-GB" dirty="0">
                <a:latin typeface="Berlin Sans FB" panose="020E0602020502020306" pitchFamily="34" charset="0"/>
              </a:rPr>
              <a:t>.</a:t>
            </a:r>
            <a:endParaRPr lang="en-GB" dirty="0"/>
          </a:p>
          <a:p>
            <a:endParaRPr lang="en-GB" dirty="0"/>
          </a:p>
          <a:p>
            <a:endParaRPr lang="en-US" dirty="0"/>
          </a:p>
        </p:txBody>
      </p:sp>
      <p:pic>
        <p:nvPicPr>
          <p:cNvPr id="4098" name="Picture 2" descr="Nose Picking Story - Autism Little Lear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257" y="5029200"/>
            <a:ext cx="1541418" cy="15414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8892" y="6566310"/>
            <a:ext cx="4828902" cy="400110"/>
          </a:xfrm>
          <a:prstGeom prst="rect">
            <a:avLst/>
          </a:prstGeom>
        </p:spPr>
        <p:txBody>
          <a:bodyPr wrap="square">
            <a:spAutoFit/>
          </a:bodyPr>
          <a:lstStyle/>
          <a:p>
            <a:r>
              <a:rPr lang="en-GB" sz="1000" dirty="0"/>
              <a:t>https://i0.wp.com/autismlittlelearners.com/wp-content/uploads/2022/03/picking-nose-story.jpg?fit=800%2C800&amp;ssl=1</a:t>
            </a:r>
          </a:p>
        </p:txBody>
      </p:sp>
    </p:spTree>
    <p:extLst>
      <p:ext uri="{BB962C8B-B14F-4D97-AF65-F5344CB8AC3E}">
        <p14:creationId xmlns:p14="http://schemas.microsoft.com/office/powerpoint/2010/main" val="374390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5400" dirty="0">
                <a:latin typeface="Berlin Sans FB" panose="020E0602020502020306" pitchFamily="34" charset="0"/>
              </a:rPr>
              <a:t>Vaja, vaja, vaja</a:t>
            </a:r>
            <a:r>
              <a:rPr lang="en-GB" sz="5400" dirty="0">
                <a:latin typeface="Berlin Sans FB" panose="020E0602020502020306" pitchFamily="34" charset="0"/>
              </a:rPr>
              <a:t>……</a:t>
            </a:r>
          </a:p>
        </p:txBody>
      </p:sp>
      <p:sp>
        <p:nvSpPr>
          <p:cNvPr id="3" name="Content Placeholder 2"/>
          <p:cNvSpPr>
            <a:spLocks noGrp="1"/>
          </p:cNvSpPr>
          <p:nvPr>
            <p:ph idx="1"/>
          </p:nvPr>
        </p:nvSpPr>
        <p:spPr/>
        <p:txBody>
          <a:bodyPr>
            <a:normAutofit fontScale="85000" lnSpcReduction="20000"/>
          </a:bodyPr>
          <a:lstStyle/>
          <a:p>
            <a:r>
              <a:rPr lang="en-GB" sz="4100" dirty="0" err="1">
                <a:latin typeface="Berlin Sans FB" panose="020E0602020502020306" pitchFamily="34" charset="0"/>
              </a:rPr>
              <a:t>Pozdrav</a:t>
            </a:r>
            <a:r>
              <a:rPr lang="sl-SI" sz="4100" dirty="0" err="1">
                <a:latin typeface="Berlin Sans FB" panose="020E0602020502020306" pitchFamily="34" charset="0"/>
              </a:rPr>
              <a:t>ljanje</a:t>
            </a:r>
            <a:r>
              <a:rPr lang="sl-SI" sz="4100" dirty="0">
                <a:latin typeface="Berlin Sans FB" panose="020E0602020502020306" pitchFamily="34" charset="0"/>
              </a:rPr>
              <a:t> </a:t>
            </a:r>
            <a:r>
              <a:rPr lang="en-GB" sz="4100" dirty="0" err="1">
                <a:latin typeface="Berlin Sans FB" panose="020E0602020502020306" pitchFamily="34" charset="0"/>
              </a:rPr>
              <a:t>veliko</a:t>
            </a:r>
            <a:r>
              <a:rPr lang="en-GB" sz="4100" dirty="0">
                <a:latin typeface="Berlin Sans FB" panose="020E0602020502020306" pitchFamily="34" charset="0"/>
              </a:rPr>
              <a:t> </a:t>
            </a:r>
            <a:r>
              <a:rPr lang="en-GB" sz="4100" dirty="0" err="1">
                <a:latin typeface="Berlin Sans FB" panose="020E0602020502020306" pitchFamily="34" charset="0"/>
              </a:rPr>
              <a:t>ljudi</a:t>
            </a:r>
            <a:r>
              <a:rPr lang="en-GB" sz="4100" dirty="0">
                <a:latin typeface="Berlin Sans FB" panose="020E0602020502020306" pitchFamily="34" charset="0"/>
              </a:rPr>
              <a:t> </a:t>
            </a:r>
            <a:r>
              <a:rPr lang="en-GB" sz="4100" dirty="0" err="1">
                <a:latin typeface="Berlin Sans FB" panose="020E0602020502020306" pitchFamily="34" charset="0"/>
              </a:rPr>
              <a:t>na</a:t>
            </a:r>
            <a:r>
              <a:rPr lang="en-GB" sz="4100" dirty="0">
                <a:latin typeface="Berlin Sans FB" panose="020E0602020502020306" pitchFamily="34" charset="0"/>
              </a:rPr>
              <a:t> </a:t>
            </a:r>
            <a:r>
              <a:rPr lang="en-GB" sz="4100" dirty="0" err="1">
                <a:latin typeface="Berlin Sans FB" panose="020E0602020502020306" pitchFamily="34" charset="0"/>
              </a:rPr>
              <a:t>različne</a:t>
            </a:r>
            <a:r>
              <a:rPr lang="en-GB" sz="4100" dirty="0">
                <a:latin typeface="Berlin Sans FB" panose="020E0602020502020306" pitchFamily="34" charset="0"/>
              </a:rPr>
              <a:t> </a:t>
            </a:r>
            <a:r>
              <a:rPr lang="en-GB" sz="4100" dirty="0" err="1">
                <a:latin typeface="Berlin Sans FB" panose="020E0602020502020306" pitchFamily="34" charset="0"/>
              </a:rPr>
              <a:t>načine</a:t>
            </a:r>
            <a:r>
              <a:rPr lang="en-GB" sz="4100" dirty="0">
                <a:latin typeface="Berlin Sans FB" panose="020E0602020502020306" pitchFamily="34" charset="0"/>
              </a:rPr>
              <a:t> in v </a:t>
            </a:r>
            <a:r>
              <a:rPr lang="en-GB" sz="4100" dirty="0" err="1">
                <a:latin typeface="Berlin Sans FB" panose="020E0602020502020306" pitchFamily="34" charset="0"/>
              </a:rPr>
              <a:t>različnih</a:t>
            </a:r>
            <a:r>
              <a:rPr lang="en-GB" sz="4100" dirty="0">
                <a:latin typeface="Berlin Sans FB" panose="020E0602020502020306" pitchFamily="34" charset="0"/>
              </a:rPr>
              <a:t> </a:t>
            </a:r>
            <a:r>
              <a:rPr lang="en-GB" sz="4100" dirty="0" err="1">
                <a:latin typeface="Berlin Sans FB" panose="020E0602020502020306" pitchFamily="34" charset="0"/>
              </a:rPr>
              <a:t>situacijah</a:t>
            </a:r>
            <a:endParaRPr lang="sl-SI" sz="4100" dirty="0">
              <a:latin typeface="Berlin Sans FB" panose="020E0602020502020306" pitchFamily="34" charset="0"/>
            </a:endParaRPr>
          </a:p>
          <a:p>
            <a:r>
              <a:rPr lang="it-IT" sz="4100" dirty="0" err="1">
                <a:latin typeface="Berlin Sans FB" panose="020E0602020502020306" pitchFamily="34" charset="0"/>
              </a:rPr>
              <a:t>Osebni</a:t>
            </a:r>
            <a:r>
              <a:rPr lang="it-IT" sz="4100" dirty="0">
                <a:latin typeface="Berlin Sans FB" panose="020E0602020502020306" pitchFamily="34" charset="0"/>
              </a:rPr>
              <a:t> </a:t>
            </a:r>
            <a:r>
              <a:rPr lang="it-IT" sz="4100" dirty="0" err="1">
                <a:latin typeface="Berlin Sans FB" panose="020E0602020502020306" pitchFamily="34" charset="0"/>
              </a:rPr>
              <a:t>prostor</a:t>
            </a:r>
            <a:r>
              <a:rPr lang="it-IT" sz="4100" dirty="0">
                <a:latin typeface="Berlin Sans FB" panose="020E0602020502020306" pitchFamily="34" charset="0"/>
              </a:rPr>
              <a:t> in </a:t>
            </a:r>
            <a:r>
              <a:rPr lang="it-IT" sz="4100" dirty="0" err="1">
                <a:latin typeface="Berlin Sans FB" panose="020E0602020502020306" pitchFamily="34" charset="0"/>
              </a:rPr>
              <a:t>intimni</a:t>
            </a:r>
            <a:r>
              <a:rPr lang="it-IT" sz="4100" dirty="0">
                <a:latin typeface="Berlin Sans FB" panose="020E0602020502020306" pitchFamily="34" charset="0"/>
              </a:rPr>
              <a:t> </a:t>
            </a:r>
            <a:r>
              <a:rPr lang="it-IT" sz="4100" dirty="0" err="1">
                <a:latin typeface="Berlin Sans FB" panose="020E0602020502020306" pitchFamily="34" charset="0"/>
              </a:rPr>
              <a:t>prostor</a:t>
            </a:r>
            <a:endParaRPr lang="sl-SI" sz="4100" dirty="0">
              <a:latin typeface="Berlin Sans FB" panose="020E0602020502020306" pitchFamily="34" charset="0"/>
            </a:endParaRPr>
          </a:p>
          <a:p>
            <a:r>
              <a:rPr lang="en-GB" sz="4100" dirty="0" err="1">
                <a:latin typeface="Berlin Sans FB" panose="020E0602020502020306" pitchFamily="34" charset="0"/>
              </a:rPr>
              <a:t>Premikanje</a:t>
            </a:r>
            <a:r>
              <a:rPr lang="en-GB" sz="4100" dirty="0">
                <a:latin typeface="Berlin Sans FB" panose="020E0602020502020306" pitchFamily="34" charset="0"/>
              </a:rPr>
              <a:t> </a:t>
            </a:r>
            <a:r>
              <a:rPr lang="en-GB" sz="4100" dirty="0" err="1">
                <a:latin typeface="Berlin Sans FB" panose="020E0602020502020306" pitchFamily="34" charset="0"/>
              </a:rPr>
              <a:t>glave</a:t>
            </a:r>
            <a:r>
              <a:rPr lang="en-GB" sz="4100" dirty="0">
                <a:latin typeface="Berlin Sans FB" panose="020E0602020502020306" pitchFamily="34" charset="0"/>
              </a:rPr>
              <a:t> </a:t>
            </a:r>
            <a:r>
              <a:rPr lang="en-GB" sz="4100" dirty="0" err="1">
                <a:latin typeface="Berlin Sans FB" panose="020E0602020502020306" pitchFamily="34" charset="0"/>
              </a:rPr>
              <a:t>proti</a:t>
            </a:r>
            <a:r>
              <a:rPr lang="en-GB" sz="4100" dirty="0">
                <a:latin typeface="Berlin Sans FB" panose="020E0602020502020306" pitchFamily="34" charset="0"/>
              </a:rPr>
              <a:t> </a:t>
            </a:r>
            <a:r>
              <a:rPr lang="sl-SI" sz="4100" dirty="0">
                <a:latin typeface="Berlin Sans FB" panose="020E0602020502020306" pitchFamily="34" charset="0"/>
              </a:rPr>
              <a:t>govorcu</a:t>
            </a:r>
          </a:p>
          <a:p>
            <a:r>
              <a:rPr lang="en-GB" sz="4100" dirty="0" err="1">
                <a:latin typeface="Berlin Sans FB" panose="020E0602020502020306" pitchFamily="34" charset="0"/>
              </a:rPr>
              <a:t>Poslušanje</a:t>
            </a:r>
            <a:r>
              <a:rPr lang="en-GB" sz="4100" dirty="0">
                <a:latin typeface="Berlin Sans FB" panose="020E0602020502020306" pitchFamily="34" charset="0"/>
              </a:rPr>
              <a:t> </a:t>
            </a:r>
            <a:r>
              <a:rPr lang="en-GB" sz="4100" dirty="0" err="1">
                <a:latin typeface="Berlin Sans FB" panose="020E0602020502020306" pitchFamily="34" charset="0"/>
              </a:rPr>
              <a:t>socialnih</a:t>
            </a:r>
            <a:r>
              <a:rPr lang="en-GB" sz="4100" dirty="0">
                <a:latin typeface="Berlin Sans FB" panose="020E0602020502020306" pitchFamily="34" charset="0"/>
              </a:rPr>
              <a:t> </a:t>
            </a:r>
            <a:r>
              <a:rPr lang="en-GB" sz="4100" dirty="0" err="1">
                <a:latin typeface="Berlin Sans FB" panose="020E0602020502020306" pitchFamily="34" charset="0"/>
              </a:rPr>
              <a:t>znakov</a:t>
            </a:r>
            <a:r>
              <a:rPr lang="en-GB" sz="4100" dirty="0">
                <a:latin typeface="Berlin Sans FB" panose="020E0602020502020306" pitchFamily="34" charset="0"/>
              </a:rPr>
              <a:t> in </a:t>
            </a:r>
            <a:r>
              <a:rPr lang="en-GB" sz="4100" dirty="0" err="1">
                <a:latin typeface="Berlin Sans FB" panose="020E0602020502020306" pitchFamily="34" charset="0"/>
              </a:rPr>
              <a:t>kaj</a:t>
            </a:r>
            <a:r>
              <a:rPr lang="en-GB" sz="4100" dirty="0">
                <a:latin typeface="Berlin Sans FB" panose="020E0602020502020306" pitchFamily="34" charset="0"/>
              </a:rPr>
              <a:t> </a:t>
            </a:r>
            <a:r>
              <a:rPr lang="sl-SI" sz="4100" dirty="0">
                <a:latin typeface="Berlin Sans FB" panose="020E0602020502020306" pitchFamily="34" charset="0"/>
              </a:rPr>
              <a:t>le-</a:t>
            </a:r>
            <a:r>
              <a:rPr lang="en-GB" sz="4100" dirty="0" err="1">
                <a:latin typeface="Berlin Sans FB" panose="020E0602020502020306" pitchFamily="34" charset="0"/>
              </a:rPr>
              <a:t>ti</a:t>
            </a:r>
            <a:r>
              <a:rPr lang="en-GB" sz="4100" dirty="0">
                <a:latin typeface="Berlin Sans FB" panose="020E0602020502020306" pitchFamily="34" charset="0"/>
              </a:rPr>
              <a:t> </a:t>
            </a:r>
            <a:r>
              <a:rPr lang="en-GB" sz="4100" dirty="0" err="1">
                <a:latin typeface="Berlin Sans FB" panose="020E0602020502020306" pitchFamily="34" charset="0"/>
              </a:rPr>
              <a:t>pomenijo</a:t>
            </a:r>
            <a:r>
              <a:rPr lang="en-GB" sz="4100" dirty="0">
                <a:latin typeface="Berlin Sans FB" panose="020E0602020502020306" pitchFamily="34" charset="0"/>
              </a:rPr>
              <a:t> – </a:t>
            </a:r>
            <a:r>
              <a:rPr lang="en-GB" sz="4100" dirty="0" err="1">
                <a:latin typeface="Berlin Sans FB" panose="020E0602020502020306" pitchFamily="34" charset="0"/>
              </a:rPr>
              <a:t>npr</a:t>
            </a:r>
            <a:r>
              <a:rPr lang="en-GB" sz="4100" dirty="0">
                <a:latin typeface="Berlin Sans FB" panose="020E0602020502020306" pitchFamily="34" charset="0"/>
              </a:rPr>
              <a:t>. </a:t>
            </a:r>
            <a:r>
              <a:rPr lang="sl-SI" sz="4100" dirty="0">
                <a:latin typeface="Berlin Sans FB" panose="020E0602020502020306" pitchFamily="34" charset="0"/>
              </a:rPr>
              <a:t>Vzdihovanje</a:t>
            </a:r>
          </a:p>
          <a:p>
            <a:r>
              <a:rPr lang="sl-SI" sz="4100" dirty="0">
                <a:latin typeface="Berlin Sans FB" panose="020E0602020502020306" pitchFamily="34" charset="0"/>
              </a:rPr>
              <a:t>Pokončna in vzravnana glava </a:t>
            </a:r>
            <a:r>
              <a:rPr lang="en-GB" sz="4100" dirty="0">
                <a:latin typeface="Berlin Sans FB" panose="020E0602020502020306" pitchFamily="34" charset="0"/>
              </a:rPr>
              <a:t>“</a:t>
            </a:r>
            <a:r>
              <a:rPr lang="sl-SI" sz="4100" dirty="0">
                <a:latin typeface="Berlin Sans FB" panose="020E0602020502020306" pitchFamily="34" charset="0"/>
              </a:rPr>
              <a:t>pokaži mi svoj lepi obraz</a:t>
            </a:r>
            <a:r>
              <a:rPr lang="en-GB" sz="4100" dirty="0">
                <a:latin typeface="Berlin Sans FB" panose="020E0602020502020306" pitchFamily="34" charset="0"/>
              </a:rPr>
              <a:t>”</a:t>
            </a:r>
          </a:p>
          <a:p>
            <a:r>
              <a:rPr lang="sl-SI" sz="4100" dirty="0">
                <a:latin typeface="Berlin Sans FB" panose="020E0602020502020306" pitchFamily="34" charset="0"/>
              </a:rPr>
              <a:t>Vzdrževanje pokončne drže telesa</a:t>
            </a:r>
            <a:endParaRPr lang="en-GB" sz="4100" dirty="0">
              <a:latin typeface="Berlin Sans FB" panose="020E0602020502020306" pitchFamily="34" charset="0"/>
            </a:endParaRPr>
          </a:p>
          <a:p>
            <a:pPr marL="0" indent="0">
              <a:buNone/>
            </a:pPr>
            <a:endParaRPr lang="en-GB" dirty="0"/>
          </a:p>
        </p:txBody>
      </p:sp>
      <p:pic>
        <p:nvPicPr>
          <p:cNvPr id="4" name="Picture 3">
            <a:extLst>
              <a:ext uri="{FF2B5EF4-FFF2-40B4-BE49-F238E27FC236}">
                <a16:creationId xmlns:a16="http://schemas.microsoft.com/office/drawing/2014/main" id="{8E7DF875-BB4A-A349-AB21-3FC632C5C7FC}"/>
              </a:ext>
            </a:extLst>
          </p:cNvPr>
          <p:cNvPicPr>
            <a:picLocks noChangeAspect="1"/>
          </p:cNvPicPr>
          <p:nvPr/>
        </p:nvPicPr>
        <p:blipFill>
          <a:blip r:embed="rId2"/>
          <a:stretch>
            <a:fillRect/>
          </a:stretch>
        </p:blipFill>
        <p:spPr>
          <a:xfrm>
            <a:off x="7576455" y="5160118"/>
            <a:ext cx="3514343" cy="1426102"/>
          </a:xfrm>
          <a:prstGeom prst="rect">
            <a:avLst/>
          </a:prstGeom>
        </p:spPr>
      </p:pic>
      <p:sp>
        <p:nvSpPr>
          <p:cNvPr id="5" name="Rectangle 4"/>
          <p:cNvSpPr/>
          <p:nvPr/>
        </p:nvSpPr>
        <p:spPr>
          <a:xfrm>
            <a:off x="7060475" y="6586220"/>
            <a:ext cx="6096000" cy="246221"/>
          </a:xfrm>
          <a:prstGeom prst="rect">
            <a:avLst/>
          </a:prstGeom>
        </p:spPr>
        <p:txBody>
          <a:bodyPr>
            <a:spAutoFit/>
          </a:bodyPr>
          <a:lstStyle/>
          <a:p>
            <a:r>
              <a:rPr lang="en-GB" sz="1000" dirty="0"/>
              <a:t>https://www.priorityit.co.nz/wp-content/uploads/2018/01/Practice-1024x400.jpg</a:t>
            </a:r>
          </a:p>
        </p:txBody>
      </p:sp>
    </p:spTree>
    <p:extLst>
      <p:ext uri="{BB962C8B-B14F-4D97-AF65-F5344CB8AC3E}">
        <p14:creationId xmlns:p14="http://schemas.microsoft.com/office/powerpoint/2010/main" val="2227694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latin typeface="Berlin Sans FB" panose="020E0602020502020306" pitchFamily="34" charset="0"/>
              </a:rPr>
              <a:t>Vedeti, kdaj narediti korak nazaj</a:t>
            </a:r>
            <a:r>
              <a:rPr lang="en-GB" sz="5400" dirty="0">
                <a:latin typeface="Berlin Sans FB" panose="020E0602020502020306" pitchFamily="34" charset="0"/>
              </a:rPr>
              <a:t>…</a:t>
            </a:r>
          </a:p>
        </p:txBody>
      </p:sp>
      <p:sp>
        <p:nvSpPr>
          <p:cNvPr id="4" name="Rectangle 3"/>
          <p:cNvSpPr/>
          <p:nvPr/>
        </p:nvSpPr>
        <p:spPr>
          <a:xfrm>
            <a:off x="1136469" y="1985553"/>
            <a:ext cx="9470571" cy="4462760"/>
          </a:xfrm>
          <a:prstGeom prst="rect">
            <a:avLst/>
          </a:prstGeom>
        </p:spPr>
        <p:txBody>
          <a:bodyPr wrap="square">
            <a:spAutoFit/>
          </a:bodyPr>
          <a:lstStyle/>
          <a:p>
            <a:r>
              <a:rPr lang="en-GB" sz="2800" dirty="0">
                <a:solidFill>
                  <a:srgbClr val="2A2A2A"/>
                </a:solidFill>
                <a:latin typeface="Berlin Sans FB" panose="020E0602020502020306" pitchFamily="34" charset="0"/>
              </a:rPr>
              <a:t>“</a:t>
            </a:r>
            <a:r>
              <a:rPr lang="en-GB" sz="2800" dirty="0" err="1">
                <a:solidFill>
                  <a:srgbClr val="2A2A2A"/>
                </a:solidFill>
                <a:latin typeface="Berlin Sans FB" panose="020E0602020502020306" pitchFamily="34" charset="0"/>
              </a:rPr>
              <a:t>Zagotavljanje</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pomoči</a:t>
            </a:r>
            <a:r>
              <a:rPr lang="en-GB" sz="2800" dirty="0">
                <a:solidFill>
                  <a:srgbClr val="2A2A2A"/>
                </a:solidFill>
                <a:latin typeface="Berlin Sans FB" panose="020E0602020502020306" pitchFamily="34" charset="0"/>
              </a:rPr>
              <a:t> </a:t>
            </a:r>
            <a:r>
              <a:rPr lang="sl-SI" sz="2800" dirty="0">
                <a:solidFill>
                  <a:srgbClr val="2A2A2A"/>
                </a:solidFill>
                <a:latin typeface="Berlin Sans FB" panose="020E0602020502020306" pitchFamily="34" charset="0"/>
              </a:rPr>
              <a:t>učencu z okvaro vida</a:t>
            </a:r>
            <a:r>
              <a:rPr lang="en-GB" sz="2800" dirty="0">
                <a:solidFill>
                  <a:srgbClr val="2A2A2A"/>
                </a:solidFill>
                <a:latin typeface="Berlin Sans FB" panose="020E0602020502020306" pitchFamily="34" charset="0"/>
              </a:rPr>
              <a:t> v </a:t>
            </a:r>
            <a:r>
              <a:rPr lang="sl-SI" sz="2800" dirty="0">
                <a:solidFill>
                  <a:srgbClr val="2A2A2A"/>
                </a:solidFill>
                <a:latin typeface="Berlin Sans FB" panose="020E0602020502020306" pitchFamily="34" charset="0"/>
              </a:rPr>
              <a:t>različnih </a:t>
            </a:r>
            <a:r>
              <a:rPr lang="en-GB" sz="2800" dirty="0" err="1">
                <a:solidFill>
                  <a:srgbClr val="2A2A2A"/>
                </a:solidFill>
                <a:latin typeface="Berlin Sans FB" panose="020E0602020502020306" pitchFamily="34" charset="0"/>
              </a:rPr>
              <a:t>socialnih</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okoliščinah</a:t>
            </a:r>
            <a:r>
              <a:rPr lang="en-GB" sz="2800" dirty="0">
                <a:solidFill>
                  <a:srgbClr val="2A2A2A"/>
                </a:solidFill>
                <a:latin typeface="Berlin Sans FB" panose="020E0602020502020306" pitchFamily="34" charset="0"/>
              </a:rPr>
              <a:t> je </a:t>
            </a:r>
            <a:r>
              <a:rPr lang="en-GB" sz="2800" dirty="0" err="1">
                <a:solidFill>
                  <a:srgbClr val="2A2A2A"/>
                </a:solidFill>
                <a:latin typeface="Berlin Sans FB" panose="020E0602020502020306" pitchFamily="34" charset="0"/>
              </a:rPr>
              <a:t>ključnega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pomena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Pogovor</a:t>
            </a:r>
            <a:r>
              <a:rPr lang="en-GB" sz="2800" dirty="0">
                <a:solidFill>
                  <a:srgbClr val="2A2A2A"/>
                </a:solidFill>
                <a:latin typeface="Berlin Sans FB" panose="020E0602020502020306" pitchFamily="34" charset="0"/>
              </a:rPr>
              <a:t> </a:t>
            </a:r>
            <a:r>
              <a:rPr lang="sl-SI" sz="2800" dirty="0">
                <a:solidFill>
                  <a:srgbClr val="2A2A2A"/>
                </a:solidFill>
                <a:latin typeface="Berlin Sans FB" panose="020E0602020502020306" pitchFamily="34" charset="0"/>
              </a:rPr>
              <a:t>z učencem</a:t>
            </a:r>
            <a:r>
              <a:rPr lang="en-GB" sz="2800" dirty="0">
                <a:solidFill>
                  <a:srgbClr val="2A2A2A"/>
                </a:solidFill>
                <a:latin typeface="Berlin Sans FB" panose="020E0602020502020306" pitchFamily="34" charset="0"/>
              </a:rPr>
              <a:t> o </a:t>
            </a:r>
            <a:r>
              <a:rPr lang="en-GB" sz="2800" dirty="0" err="1">
                <a:solidFill>
                  <a:srgbClr val="2A2A2A"/>
                </a:solidFill>
                <a:latin typeface="Berlin Sans FB" panose="020E0602020502020306" pitchFamily="34" charset="0"/>
              </a:rPr>
              <a:t>tem</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kdo</a:t>
            </a:r>
            <a:r>
              <a:rPr lang="en-GB" sz="2800" dirty="0">
                <a:solidFill>
                  <a:srgbClr val="2A2A2A"/>
                </a:solidFill>
                <a:latin typeface="Berlin Sans FB" panose="020E0602020502020306" pitchFamily="34" charset="0"/>
              </a:rPr>
              <a:t> je </a:t>
            </a:r>
            <a:r>
              <a:rPr lang="en-GB" sz="2800" dirty="0" err="1">
                <a:solidFill>
                  <a:srgbClr val="2A2A2A"/>
                </a:solidFill>
                <a:latin typeface="Berlin Sans FB" panose="020E0602020502020306" pitchFamily="34" charset="0"/>
              </a:rPr>
              <a:t>vpleten</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kaj</a:t>
            </a:r>
            <a:r>
              <a:rPr lang="sl-SI" sz="2800" dirty="0">
                <a:solidFill>
                  <a:srgbClr val="2A2A2A"/>
                </a:solidFill>
                <a:latin typeface="Berlin Sans FB" panose="020E0602020502020306" pitchFamily="34" charset="0"/>
              </a:rPr>
              <a:t> </a:t>
            </a:r>
            <a:r>
              <a:rPr lang="en-GB" sz="2800" dirty="0">
                <a:solidFill>
                  <a:srgbClr val="2A2A2A"/>
                </a:solidFill>
                <a:latin typeface="Berlin Sans FB" panose="020E0602020502020306" pitchFamily="34" charset="0"/>
              </a:rPr>
              <a:t>in </a:t>
            </a:r>
            <a:r>
              <a:rPr lang="en-GB" sz="2800" dirty="0" err="1">
                <a:solidFill>
                  <a:srgbClr val="2A2A2A"/>
                </a:solidFill>
                <a:latin typeface="Berlin Sans FB" panose="020E0602020502020306" pitchFamily="34" charset="0"/>
              </a:rPr>
              <a:t>zakaj</a:t>
            </a:r>
            <a:r>
              <a:rPr lang="sl-SI" sz="2800" dirty="0">
                <a:solidFill>
                  <a:srgbClr val="2A2A2A"/>
                </a:solidFill>
                <a:latin typeface="Berlin Sans FB" panose="020E0602020502020306" pitchFamily="34" charset="0"/>
              </a:rPr>
              <a:t> nekaj počne ali se vede na določen način</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lahko</a:t>
            </a:r>
            <a:r>
              <a:rPr lang="en-GB" sz="2800" dirty="0">
                <a:solidFill>
                  <a:srgbClr val="2A2A2A"/>
                </a:solidFill>
                <a:latin typeface="Berlin Sans FB" panose="020E0602020502020306" pitchFamily="34" charset="0"/>
              </a:rPr>
              <a:t> </a:t>
            </a:r>
            <a:r>
              <a:rPr lang="sl-SI" sz="2800" dirty="0">
                <a:solidFill>
                  <a:srgbClr val="2A2A2A"/>
                </a:solidFill>
                <a:latin typeface="Berlin Sans FB" panose="020E0602020502020306" pitchFamily="34" charset="0"/>
              </a:rPr>
              <a:t>učencu z okvaro vida </a:t>
            </a:r>
            <a:r>
              <a:rPr lang="en-GB" sz="2800" dirty="0" err="1">
                <a:solidFill>
                  <a:srgbClr val="2A2A2A"/>
                </a:solidFill>
                <a:latin typeface="Berlin Sans FB" panose="020E0602020502020306" pitchFamily="34" charset="0"/>
              </a:rPr>
              <a:t>pomaga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razumeti</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družbeni</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kontekst</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Čeprav</a:t>
            </a:r>
            <a:r>
              <a:rPr lang="en-GB" sz="2800" dirty="0">
                <a:solidFill>
                  <a:srgbClr val="2A2A2A"/>
                </a:solidFill>
                <a:latin typeface="Berlin Sans FB" panose="020E0602020502020306" pitchFamily="34" charset="0"/>
              </a:rPr>
              <a:t> je</a:t>
            </a:r>
            <a:r>
              <a:rPr lang="sl-SI" sz="2800" dirty="0">
                <a:solidFill>
                  <a:srgbClr val="2A2A2A"/>
                </a:solidFill>
                <a:latin typeface="Berlin Sans FB" panose="020E0602020502020306" pitchFamily="34" charset="0"/>
              </a:rPr>
              <a:t> včasih</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morda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težko</a:t>
            </a:r>
            <a:r>
              <a:rPr lang="sl-SI"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učenci</a:t>
            </a:r>
            <a:r>
              <a:rPr lang="en-GB" sz="2800" dirty="0">
                <a:solidFill>
                  <a:srgbClr val="2A2A2A"/>
                </a:solidFill>
                <a:latin typeface="Berlin Sans FB" panose="020E0602020502020306" pitchFamily="34" charset="0"/>
              </a:rPr>
              <a:t> </a:t>
            </a:r>
            <a:r>
              <a:rPr lang="sl-SI" sz="2800" dirty="0">
                <a:solidFill>
                  <a:srgbClr val="2A2A2A"/>
                </a:solidFill>
                <a:latin typeface="Berlin Sans FB" panose="020E0602020502020306" pitchFamily="34" charset="0"/>
              </a:rPr>
              <a:t>z okvaro vida </a:t>
            </a:r>
            <a:r>
              <a:rPr lang="en-GB" sz="2800" dirty="0" err="1">
                <a:solidFill>
                  <a:srgbClr val="2A2A2A"/>
                </a:solidFill>
                <a:latin typeface="Berlin Sans FB" panose="020E0602020502020306" pitchFamily="34" charset="0"/>
              </a:rPr>
              <a:t>potrebujejo</a:t>
            </a:r>
            <a:r>
              <a:rPr lang="en-GB" sz="2800" dirty="0">
                <a:solidFill>
                  <a:srgbClr val="2A2A2A"/>
                </a:solidFill>
                <a:latin typeface="Berlin Sans FB" panose="020E0602020502020306" pitchFamily="34" charset="0"/>
              </a:rPr>
              <a:t> </a:t>
            </a:r>
            <a:r>
              <a:rPr lang="sl-SI" sz="2800" dirty="0">
                <a:solidFill>
                  <a:srgbClr val="2A2A2A"/>
                </a:solidFill>
                <a:latin typeface="Berlin Sans FB" panose="020E0602020502020306" pitchFamily="34" charset="0"/>
              </a:rPr>
              <a:t>predvsem poštene in odkrite </a:t>
            </a:r>
            <a:r>
              <a:rPr lang="en-GB" sz="2800" dirty="0" err="1">
                <a:solidFill>
                  <a:srgbClr val="2A2A2A"/>
                </a:solidFill>
                <a:latin typeface="Berlin Sans FB" panose="020E0602020502020306" pitchFamily="34" charset="0"/>
              </a:rPr>
              <a:t>povratne</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informacije</a:t>
            </a:r>
            <a:r>
              <a:rPr lang="en-GB" sz="2800" dirty="0">
                <a:solidFill>
                  <a:srgbClr val="2A2A2A"/>
                </a:solidFill>
                <a:latin typeface="Berlin Sans FB" panose="020E0602020502020306" pitchFamily="34" charset="0"/>
              </a:rPr>
              <a:t> o </a:t>
            </a:r>
            <a:r>
              <a:rPr lang="en-GB" sz="2800" dirty="0" err="1">
                <a:solidFill>
                  <a:srgbClr val="2A2A2A"/>
                </a:solidFill>
                <a:latin typeface="Berlin Sans FB" panose="020E0602020502020306" pitchFamily="34" charset="0"/>
              </a:rPr>
              <a:t>svojem</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vedenju</a:t>
            </a:r>
            <a:r>
              <a:rPr lang="en-GB" sz="2800" dirty="0">
                <a:solidFill>
                  <a:srgbClr val="2A2A2A"/>
                </a:solidFill>
                <a:latin typeface="Berlin Sans FB" panose="020E0602020502020306" pitchFamily="34" charset="0"/>
              </a:rPr>
              <a:t> in </a:t>
            </a:r>
            <a:r>
              <a:rPr lang="en-GB" sz="2800" dirty="0" err="1">
                <a:solidFill>
                  <a:srgbClr val="2A2A2A"/>
                </a:solidFill>
                <a:latin typeface="Berlin Sans FB" panose="020E0602020502020306" pitchFamily="34" charset="0"/>
              </a:rPr>
              <a:t>vplivu</a:t>
            </a:r>
            <a:r>
              <a:rPr lang="en-GB" sz="2800" dirty="0">
                <a:solidFill>
                  <a:srgbClr val="2A2A2A"/>
                </a:solidFill>
                <a:latin typeface="Berlin Sans FB" panose="020E0602020502020306" pitchFamily="34" charset="0"/>
              </a:rPr>
              <a:t>, ki ga </a:t>
            </a:r>
            <a:r>
              <a:rPr lang="en-GB" sz="2800" dirty="0" err="1">
                <a:solidFill>
                  <a:srgbClr val="2A2A2A"/>
                </a:solidFill>
                <a:latin typeface="Berlin Sans FB" panose="020E0602020502020306" pitchFamily="34" charset="0"/>
              </a:rPr>
              <a:t>lahko</a:t>
            </a:r>
            <a:r>
              <a:rPr lang="en-GB" sz="2800" dirty="0">
                <a:solidFill>
                  <a:srgbClr val="2A2A2A"/>
                </a:solidFill>
                <a:latin typeface="Berlin Sans FB" panose="020E0602020502020306" pitchFamily="34" charset="0"/>
              </a:rPr>
              <a:t> </a:t>
            </a:r>
            <a:r>
              <a:rPr lang="sl-SI" sz="2800" dirty="0">
                <a:solidFill>
                  <a:srgbClr val="2A2A2A"/>
                </a:solidFill>
                <a:latin typeface="Berlin Sans FB" panose="020E0602020502020306" pitchFamily="34" charset="0"/>
              </a:rPr>
              <a:t>tovrstno vedenje </a:t>
            </a:r>
            <a:r>
              <a:rPr lang="en-GB" sz="2800" dirty="0" err="1">
                <a:solidFill>
                  <a:srgbClr val="2A2A2A"/>
                </a:solidFill>
                <a:latin typeface="Berlin Sans FB" panose="020E0602020502020306" pitchFamily="34" charset="0"/>
              </a:rPr>
              <a:t>ima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na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socialne</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interakcije</a:t>
            </a:r>
            <a:r>
              <a:rPr lang="en-GB" sz="2800" dirty="0">
                <a:solidFill>
                  <a:srgbClr val="2A2A2A"/>
                </a:solidFill>
                <a:latin typeface="Berlin Sans FB" panose="020E0602020502020306" pitchFamily="34" charset="0"/>
              </a:rPr>
              <a:t>. </a:t>
            </a:r>
            <a:r>
              <a:rPr lang="sl-SI" sz="2800" dirty="0">
                <a:solidFill>
                  <a:srgbClr val="2A2A2A"/>
                </a:solidFill>
                <a:latin typeface="Berlin Sans FB" panose="020E0602020502020306" pitchFamily="34" charset="0"/>
              </a:rPr>
              <a:t>Potem</a:t>
            </a:r>
            <a:r>
              <a:rPr lang="en-GB" sz="2800" dirty="0">
                <a:solidFill>
                  <a:srgbClr val="2A2A2A"/>
                </a:solidFill>
                <a:latin typeface="Berlin Sans FB" panose="020E0602020502020306" pitchFamily="34" charset="0"/>
              </a:rPr>
              <a:t> se </a:t>
            </a:r>
            <a:r>
              <a:rPr lang="en-GB" sz="2800" dirty="0" err="1">
                <a:solidFill>
                  <a:srgbClr val="2A2A2A"/>
                </a:solidFill>
                <a:latin typeface="Berlin Sans FB" panose="020E0602020502020306" pitchFamily="34" charset="0"/>
              </a:rPr>
              <a:t>lahko</a:t>
            </a:r>
            <a:r>
              <a:rPr lang="en-GB" sz="2800" dirty="0">
                <a:solidFill>
                  <a:srgbClr val="2A2A2A"/>
                </a:solidFill>
                <a:latin typeface="Berlin Sans FB" panose="020E0602020502020306" pitchFamily="34" charset="0"/>
              </a:rPr>
              <a:t> z </a:t>
            </a:r>
            <a:r>
              <a:rPr lang="en-GB" sz="2800" dirty="0" err="1">
                <a:solidFill>
                  <a:srgbClr val="2A2A2A"/>
                </a:solidFill>
                <a:latin typeface="Berlin Sans FB" panose="020E0602020502020306" pitchFamily="34" charset="0"/>
              </a:rPr>
              <a:t>učencem</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pogovorite</a:t>
            </a:r>
            <a:r>
              <a:rPr lang="en-GB" sz="2800" dirty="0">
                <a:solidFill>
                  <a:srgbClr val="2A2A2A"/>
                </a:solidFill>
                <a:latin typeface="Berlin Sans FB" panose="020E0602020502020306" pitchFamily="34" charset="0"/>
              </a:rPr>
              <a:t> o </a:t>
            </a:r>
            <a:r>
              <a:rPr lang="sl-SI" sz="2800" dirty="0">
                <a:solidFill>
                  <a:srgbClr val="2A2A2A"/>
                </a:solidFill>
                <a:latin typeface="Berlin Sans FB" panose="020E0602020502020306" pitchFamily="34" charset="0"/>
              </a:rPr>
              <a:t>načinih, da spremeni </a:t>
            </a:r>
            <a:r>
              <a:rPr lang="en-GB" sz="2800" dirty="0" err="1">
                <a:solidFill>
                  <a:srgbClr val="2A2A2A"/>
                </a:solidFill>
                <a:latin typeface="Berlin Sans FB" panose="020E0602020502020306" pitchFamily="34" charset="0"/>
              </a:rPr>
              <a:t>svoje</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vedenje</a:t>
            </a:r>
            <a:r>
              <a:rPr lang="en-GB" sz="2800" dirty="0">
                <a:solidFill>
                  <a:srgbClr val="2A2A2A"/>
                </a:solidFill>
                <a:latin typeface="Berlin Sans FB" panose="020E0602020502020306" pitchFamily="34" charset="0"/>
              </a:rPr>
              <a:t>”. </a:t>
            </a:r>
            <a:r>
              <a:rPr lang="en-GB" sz="1600" dirty="0">
                <a:solidFill>
                  <a:srgbClr val="2A2A2A"/>
                </a:solidFill>
                <a:latin typeface="Berlin Sans FB" panose="020E0602020502020306" pitchFamily="34" charset="0"/>
                <a:hlinkClick r:id="rId2"/>
              </a:rPr>
              <a:t>https://www.teachingvisuallyimpaired.com/social-interactions.html</a:t>
            </a:r>
            <a:endParaRPr lang="en-GB" sz="1600" dirty="0">
              <a:solidFill>
                <a:srgbClr val="2A2A2A"/>
              </a:solidFill>
              <a:latin typeface="Berlin Sans FB" panose="020E0602020502020306" pitchFamily="34" charset="0"/>
            </a:endParaRPr>
          </a:p>
          <a:p>
            <a:endParaRPr lang="en-GB" sz="1600" dirty="0">
              <a:latin typeface="Berlin Sans FB" panose="020E0602020502020306" pitchFamily="34" charset="0"/>
            </a:endParaRPr>
          </a:p>
        </p:txBody>
      </p:sp>
    </p:spTree>
    <p:extLst>
      <p:ext uri="{BB962C8B-B14F-4D97-AF65-F5344CB8AC3E}">
        <p14:creationId xmlns:p14="http://schemas.microsoft.com/office/powerpoint/2010/main" val="44406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GB" sz="5400" dirty="0">
                <a:latin typeface="Berlin Sans FB" panose="020E0602020502020306" pitchFamily="34" charset="0"/>
                <a:ea typeface="Adobe Ming Std L" panose="02020300000000000000" pitchFamily="18" charset="-128"/>
              </a:rPr>
            </a:br>
            <a:r>
              <a:rPr lang="sl-SI" sz="5400" dirty="0">
                <a:latin typeface="Berlin Sans FB" panose="020E0602020502020306" pitchFamily="34" charset="0"/>
                <a:ea typeface="Adobe Ming Std L" panose="02020300000000000000" pitchFamily="18" charset="-128"/>
              </a:rPr>
              <a:t>Čas za razmislek</a:t>
            </a:r>
            <a:r>
              <a:rPr lang="en-GB" sz="5400" dirty="0">
                <a:latin typeface="Berlin Sans FB" panose="020E0602020502020306" pitchFamily="34" charset="0"/>
                <a:ea typeface="Adobe Ming Std L" panose="02020300000000000000" pitchFamily="18" charset="-128"/>
              </a:rPr>
              <a:t>…</a:t>
            </a:r>
            <a:br>
              <a:rPr lang="en-GB" sz="5400" b="1" dirty="0"/>
            </a:b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buNone/>
            </a:pPr>
            <a:r>
              <a:rPr lang="en-GB" dirty="0">
                <a:latin typeface="Berlin Sans FB" panose="020E0602020502020306" pitchFamily="34" charset="0"/>
              </a:rPr>
              <a:t>Ali </a:t>
            </a:r>
            <a:r>
              <a:rPr lang="en-GB" dirty="0" err="1">
                <a:latin typeface="Berlin Sans FB" panose="020E0602020502020306" pitchFamily="34" charset="0"/>
              </a:rPr>
              <a:t>lahko</a:t>
            </a:r>
            <a:r>
              <a:rPr lang="en-GB" dirty="0">
                <a:latin typeface="Berlin Sans FB" panose="020E0602020502020306" pitchFamily="34" charset="0"/>
              </a:rPr>
              <a:t> </a:t>
            </a:r>
            <a:r>
              <a:rPr lang="en-GB" dirty="0" err="1">
                <a:latin typeface="Berlin Sans FB" panose="020E0602020502020306" pitchFamily="34" charset="0"/>
              </a:rPr>
              <a:t>delite</a:t>
            </a:r>
            <a:r>
              <a:rPr lang="en-GB" dirty="0">
                <a:latin typeface="Berlin Sans FB" panose="020E0602020502020306" pitchFamily="34" charset="0"/>
              </a:rPr>
              <a:t> </a:t>
            </a:r>
            <a:r>
              <a:rPr lang="en-GB" dirty="0" err="1">
                <a:latin typeface="Berlin Sans FB" panose="020E0602020502020306" pitchFamily="34" charset="0"/>
              </a:rPr>
              <a:t>ideje</a:t>
            </a:r>
            <a:r>
              <a:rPr lang="en-GB" dirty="0">
                <a:latin typeface="Berlin Sans FB" panose="020E0602020502020306" pitchFamily="34" charset="0"/>
              </a:rPr>
              <a:t>, ki </a:t>
            </a:r>
            <a:r>
              <a:rPr lang="en-GB" dirty="0" err="1">
                <a:latin typeface="Berlin Sans FB" panose="020E0602020502020306" pitchFamily="34" charset="0"/>
              </a:rPr>
              <a:t>jih</a:t>
            </a:r>
            <a:r>
              <a:rPr lang="en-GB" dirty="0">
                <a:latin typeface="Berlin Sans FB" panose="020E0602020502020306" pitchFamily="34" charset="0"/>
              </a:rPr>
              <a:t> </a:t>
            </a:r>
            <a:r>
              <a:rPr lang="en-GB" dirty="0" err="1">
                <a:latin typeface="Berlin Sans FB" panose="020E0602020502020306" pitchFamily="34" charset="0"/>
              </a:rPr>
              <a:t>že</a:t>
            </a:r>
            <a:r>
              <a:rPr lang="en-GB" dirty="0">
                <a:latin typeface="Berlin Sans FB" panose="020E0602020502020306" pitchFamily="34" charset="0"/>
              </a:rPr>
              <a:t> </a:t>
            </a:r>
            <a:r>
              <a:rPr lang="en-GB" dirty="0" err="1">
                <a:latin typeface="Berlin Sans FB" panose="020E0602020502020306" pitchFamily="34" charset="0"/>
              </a:rPr>
              <a:t>uporabljate</a:t>
            </a:r>
            <a:r>
              <a:rPr lang="en-GB" dirty="0">
                <a:latin typeface="Berlin Sans FB" panose="020E0602020502020306" pitchFamily="34" charset="0"/>
              </a:rPr>
              <a:t>?</a:t>
            </a:r>
          </a:p>
          <a:p>
            <a:pPr marL="0" indent="0">
              <a:buNone/>
            </a:pPr>
            <a:r>
              <a:rPr lang="sl-SI" dirty="0">
                <a:latin typeface="Berlin Sans FB" panose="020E0602020502020306" pitchFamily="34" charset="0"/>
              </a:rPr>
              <a:t>Razmislite</a:t>
            </a:r>
            <a:r>
              <a:rPr lang="en-GB" dirty="0">
                <a:latin typeface="Berlin Sans FB" panose="020E0602020502020306" pitchFamily="34" charset="0"/>
              </a:rPr>
              <a:t>, </a:t>
            </a:r>
            <a:r>
              <a:rPr lang="en-GB" dirty="0" err="1">
                <a:latin typeface="Berlin Sans FB" panose="020E0602020502020306" pitchFamily="34" charset="0"/>
              </a:rPr>
              <a:t>kako</a:t>
            </a:r>
            <a:r>
              <a:rPr lang="en-GB" dirty="0">
                <a:latin typeface="Berlin Sans FB" panose="020E0602020502020306" pitchFamily="34" charset="0"/>
              </a:rPr>
              <a:t> bi </a:t>
            </a:r>
            <a:r>
              <a:rPr lang="en-GB" dirty="0" err="1">
                <a:latin typeface="Berlin Sans FB" panose="020E0602020502020306" pitchFamily="34" charset="0"/>
              </a:rPr>
              <a:t>lahko</a:t>
            </a:r>
            <a:r>
              <a:rPr lang="en-GB" dirty="0">
                <a:latin typeface="Berlin Sans FB" panose="020E0602020502020306" pitchFamily="34" charset="0"/>
              </a:rPr>
              <a:t> </a:t>
            </a:r>
            <a:r>
              <a:rPr lang="en-GB" dirty="0" err="1">
                <a:latin typeface="Berlin Sans FB" panose="020E0602020502020306" pitchFamily="34" charset="0"/>
              </a:rPr>
              <a:t>socialne</a:t>
            </a:r>
            <a:r>
              <a:rPr lang="en-GB" dirty="0">
                <a:latin typeface="Berlin Sans FB" panose="020E0602020502020306" pitchFamily="34" charset="0"/>
              </a:rPr>
              <a:t> </a:t>
            </a:r>
            <a:r>
              <a:rPr lang="en-GB" dirty="0" err="1">
                <a:latin typeface="Berlin Sans FB" panose="020E0602020502020306" pitchFamily="34" charset="0"/>
              </a:rPr>
              <a:t>veščine</a:t>
            </a:r>
            <a:r>
              <a:rPr lang="en-GB" dirty="0">
                <a:latin typeface="Berlin Sans FB" panose="020E0602020502020306" pitchFamily="34" charset="0"/>
              </a:rPr>
              <a:t> </a:t>
            </a:r>
            <a:r>
              <a:rPr lang="en-GB" dirty="0" err="1">
                <a:latin typeface="Berlin Sans FB" panose="020E0602020502020306" pitchFamily="34" charset="0"/>
              </a:rPr>
              <a:t>vključili</a:t>
            </a:r>
            <a:r>
              <a:rPr lang="en-GB" dirty="0">
                <a:latin typeface="Berlin Sans FB" panose="020E0602020502020306" pitchFamily="34" charset="0"/>
              </a:rPr>
              <a:t> v </a:t>
            </a:r>
            <a:r>
              <a:rPr lang="en-GB" dirty="0" err="1">
                <a:latin typeface="Berlin Sans FB" panose="020E0602020502020306" pitchFamily="34" charset="0"/>
              </a:rPr>
              <a:t>druge</a:t>
            </a:r>
            <a:r>
              <a:rPr lang="en-GB" dirty="0">
                <a:latin typeface="Berlin Sans FB" panose="020E0602020502020306" pitchFamily="34" charset="0"/>
              </a:rPr>
              <a:t> </a:t>
            </a:r>
            <a:r>
              <a:rPr lang="en-GB" dirty="0" err="1">
                <a:latin typeface="Berlin Sans FB" panose="020E0602020502020306" pitchFamily="34" charset="0"/>
              </a:rPr>
              <a:t>dejavnosti</a:t>
            </a:r>
            <a:r>
              <a:rPr lang="en-GB" dirty="0">
                <a:latin typeface="Berlin Sans FB" panose="020E0602020502020306" pitchFamily="34" charset="0"/>
              </a:rPr>
              <a:t>?</a:t>
            </a:r>
          </a:p>
          <a:p>
            <a:endParaRPr lang="en-GB" dirty="0"/>
          </a:p>
        </p:txBody>
      </p:sp>
      <p:pic>
        <p:nvPicPr>
          <p:cNvPr id="5" name="Picture 2" descr="DP Psychology: Discussing discu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5613" y="2885663"/>
            <a:ext cx="3302728" cy="3291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7268" y="6332086"/>
            <a:ext cx="6096000" cy="276999"/>
          </a:xfrm>
          <a:prstGeom prst="rect">
            <a:avLst/>
          </a:prstGeom>
        </p:spPr>
        <p:txBody>
          <a:bodyPr>
            <a:spAutoFit/>
          </a:bodyPr>
          <a:lstStyle/>
          <a:p>
            <a:r>
              <a:rPr lang="en-GB" sz="1200" dirty="0"/>
              <a:t>https://www.thinkib.net/media/ib/psychology/images/discuss.jpg</a:t>
            </a:r>
          </a:p>
        </p:txBody>
      </p:sp>
    </p:spTree>
    <p:extLst>
      <p:ext uri="{BB962C8B-B14F-4D97-AF65-F5344CB8AC3E}">
        <p14:creationId xmlns:p14="http://schemas.microsoft.com/office/powerpoint/2010/main" val="235876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E983-5619-5347-8783-E786137976AF}"/>
              </a:ext>
            </a:extLst>
          </p:cNvPr>
          <p:cNvSpPr>
            <a:spLocks noGrp="1"/>
          </p:cNvSpPr>
          <p:nvPr>
            <p:ph type="title"/>
          </p:nvPr>
        </p:nvSpPr>
        <p:spPr/>
        <p:txBody>
          <a:bodyPr>
            <a:normAutofit fontScale="90000"/>
          </a:bodyPr>
          <a:lstStyle/>
          <a:p>
            <a:pPr algn="ctr"/>
            <a:r>
              <a:rPr lang="sl-SI" sz="5400" dirty="0">
                <a:latin typeface="Berlin Sans FB" panose="020E0602020502020306" pitchFamily="34" charset="0"/>
              </a:rPr>
              <a:t>Dodatni viri o socialnih spretnosti otrok z okvaro vida</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1DA23953-7EBC-1C4D-A6B1-2155E924BE1D}"/>
              </a:ext>
            </a:extLst>
          </p:cNvPr>
          <p:cNvSpPr>
            <a:spLocks noGrp="1"/>
          </p:cNvSpPr>
          <p:nvPr>
            <p:ph idx="1"/>
          </p:nvPr>
        </p:nvSpPr>
        <p:spPr/>
        <p:txBody>
          <a:bodyPr/>
          <a:lstStyle/>
          <a:p>
            <a:pPr marL="0" indent="0">
              <a:buNone/>
            </a:pPr>
            <a:r>
              <a:rPr lang="en-US" dirty="0">
                <a:latin typeface="Berlin Sans FB" panose="020E0602020502020306" pitchFamily="34" charset="0"/>
                <a:hlinkClick r:id="rId2"/>
              </a:rPr>
              <a:t>https://www.thepathway2success.com/12-basic-social-skills-kids-need/</a:t>
            </a: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r>
              <a:rPr lang="en-US" dirty="0">
                <a:latin typeface="Berlin Sans FB" panose="020E0602020502020306" pitchFamily="34" charset="0"/>
                <a:hlinkClick r:id="rId3"/>
              </a:rPr>
              <a:t>https://www.teachingvisuallyimpaired.com/social-interactions.html</a:t>
            </a: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r>
              <a:rPr lang="en-US" dirty="0">
                <a:latin typeface="Berlin Sans FB" panose="020E0602020502020306" pitchFamily="34" charset="0"/>
                <a:hlinkClick r:id="rId4"/>
              </a:rPr>
              <a:t>https://www.perkinselearning.org/videos/webcast/developing-social-skills-children-who-are-blind-or-visually-impaired</a:t>
            </a: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endParaRPr lang="en-GB" dirty="0">
              <a:latin typeface="Berlin Sans FB" panose="020E0602020502020306" pitchFamily="34" charset="0"/>
            </a:endParaRPr>
          </a:p>
        </p:txBody>
      </p:sp>
    </p:spTree>
    <p:extLst>
      <p:ext uri="{BB962C8B-B14F-4D97-AF65-F5344CB8AC3E}">
        <p14:creationId xmlns:p14="http://schemas.microsoft.com/office/powerpoint/2010/main" val="3346792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A1BE-93E1-654D-98DC-CFAC8186C85F}"/>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sl-SI" sz="5400" kern="1200" dirty="0">
                <a:solidFill>
                  <a:schemeClr val="tx1"/>
                </a:solidFill>
                <a:latin typeface="Berlin Sans FB" panose="020E0602020502020306" pitchFamily="34" charset="0"/>
              </a:rPr>
              <a:t>Vprašanje</a:t>
            </a:r>
            <a:r>
              <a:rPr lang="en-GB" sz="5400" kern="1200" dirty="0">
                <a:solidFill>
                  <a:schemeClr val="tx1"/>
                </a:solidFill>
                <a:latin typeface="Berlin Sans FB" panose="020E0602020502020306" pitchFamily="34" charset="0"/>
              </a:rPr>
              <a:t>:</a:t>
            </a:r>
            <a:r>
              <a:rPr lang="en-US" sz="54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3F00A19F-CF37-E947-B5EA-3219E62FD18B}"/>
              </a:ext>
            </a:extLst>
          </p:cNvPr>
          <p:cNvSpPr>
            <a:spLocks noGrp="1"/>
          </p:cNvSpPr>
          <p:nvPr>
            <p:ph idx="1"/>
          </p:nvPr>
        </p:nvSpPr>
        <p:spPr>
          <a:xfrm>
            <a:off x="838199" y="1335726"/>
            <a:ext cx="10515599" cy="420624"/>
          </a:xfrm>
        </p:spPr>
        <p:txBody>
          <a:bodyPr vert="horz" lIns="91440" tIns="45720" rIns="91440" bIns="45720" rtlCol="0">
            <a:noAutofit/>
          </a:bodyPr>
          <a:lstStyle/>
          <a:p>
            <a:pPr marL="0" indent="0" algn="ctr">
              <a:buNone/>
            </a:pPr>
            <a:r>
              <a:rPr lang="en-US" sz="6600" kern="1200" dirty="0" err="1">
                <a:solidFill>
                  <a:schemeClr val="tx1"/>
                </a:solidFill>
                <a:latin typeface="Berlin Sans FB" panose="020E0602020502020306" pitchFamily="34" charset="0"/>
              </a:rPr>
              <a:t>Kako</a:t>
            </a:r>
            <a:r>
              <a:rPr lang="en-US" sz="6600" kern="1200" dirty="0">
                <a:solidFill>
                  <a:schemeClr val="tx1"/>
                </a:solidFill>
                <a:latin typeface="Berlin Sans FB" panose="020E0602020502020306" pitchFamily="34" charset="0"/>
              </a:rPr>
              <a:t> </a:t>
            </a:r>
            <a:r>
              <a:rPr lang="sl-SI" sz="6600" kern="1200" dirty="0">
                <a:solidFill>
                  <a:schemeClr val="tx1"/>
                </a:solidFill>
                <a:latin typeface="Berlin Sans FB" panose="020E0602020502020306" pitchFamily="34" charset="0"/>
              </a:rPr>
              <a:t>se sporazumevamo</a:t>
            </a:r>
            <a:r>
              <a:rPr lang="en-US" sz="6600" kern="1200" dirty="0">
                <a:solidFill>
                  <a:schemeClr val="tx1"/>
                </a:solidFill>
                <a:latin typeface="Berlin Sans FB" panose="020E0602020502020306" pitchFamily="34" charset="0"/>
              </a:rPr>
              <a:t>?</a:t>
            </a:r>
          </a:p>
        </p:txBody>
      </p:sp>
      <p:pic>
        <p:nvPicPr>
          <p:cNvPr id="2050" name="Picture 2" descr="How to improve open-ended questions in surveys | Davi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408" y="2250711"/>
            <a:ext cx="9070688" cy="403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53971" y="6160588"/>
            <a:ext cx="3162661" cy="276999"/>
          </a:xfrm>
          <a:prstGeom prst="rect">
            <a:avLst/>
          </a:prstGeom>
        </p:spPr>
        <p:txBody>
          <a:bodyPr wrap="none">
            <a:spAutoFit/>
          </a:bodyPr>
          <a:lstStyle/>
          <a:p>
            <a:r>
              <a:rPr lang="en-GB" sz="1200" dirty="0"/>
              <a:t>https://stock.adobe.com/uk/images/questions/</a:t>
            </a:r>
          </a:p>
        </p:txBody>
      </p:sp>
    </p:spTree>
    <p:extLst>
      <p:ext uri="{BB962C8B-B14F-4D97-AF65-F5344CB8AC3E}">
        <p14:creationId xmlns:p14="http://schemas.microsoft.com/office/powerpoint/2010/main" val="26814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4000" dirty="0">
                <a:latin typeface="Berlin Sans FB" panose="020E0602020502020306" pitchFamily="34" charset="0"/>
              </a:rPr>
              <a:t>Koliko načinov sporazumevanja se lahko spomnite</a:t>
            </a:r>
            <a:r>
              <a:rPr lang="en-GB" sz="4000" dirty="0">
                <a:latin typeface="Berlin Sans FB" panose="020E0602020502020306" pitchFamily="34" charset="0"/>
              </a:rPr>
              <a:t>?</a:t>
            </a:r>
            <a:endParaRPr lang="en-GB" sz="4000" dirty="0"/>
          </a:p>
        </p:txBody>
      </p:sp>
      <p:sp>
        <p:nvSpPr>
          <p:cNvPr id="3" name="Content Placeholder 2"/>
          <p:cNvSpPr>
            <a:spLocks noGrp="1"/>
          </p:cNvSpPr>
          <p:nvPr>
            <p:ph idx="1"/>
          </p:nvPr>
        </p:nvSpPr>
        <p:spPr/>
        <p:txBody>
          <a:bodyPr>
            <a:normAutofit lnSpcReduction="10000"/>
          </a:bodyPr>
          <a:lstStyle/>
          <a:p>
            <a:r>
              <a:rPr lang="en-GB" dirty="0" err="1">
                <a:latin typeface="Berlin Sans FB" panose="020E0602020502020306" pitchFamily="34" charset="0"/>
                <a:ea typeface="Times New Roman" panose="02020603050405020304" pitchFamily="18" charset="0"/>
                <a:cs typeface="Times New Roman" panose="02020603050405020304" pitchFamily="18" charset="0"/>
              </a:rPr>
              <a:t>Govorjenje</a:t>
            </a:r>
            <a:r>
              <a:rPr lang="en-GB" dirty="0">
                <a:latin typeface="Berlin Sans FB" panose="020E0602020502020306" pitchFamily="34" charset="0"/>
                <a:ea typeface="Times New Roman" panose="02020603050405020304" pitchFamily="18" charset="0"/>
                <a:cs typeface="Times New Roman" panose="02020603050405020304" pitchFamily="18" charset="0"/>
              </a:rPr>
              <a:t> </a:t>
            </a: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Poslušanje</a:t>
            </a:r>
            <a:r>
              <a:rPr lang="en-GB" dirty="0">
                <a:latin typeface="Berlin Sans FB" panose="020E0602020502020306" pitchFamily="34" charset="0"/>
                <a:ea typeface="Times New Roman" panose="02020603050405020304" pitchFamily="18" charset="0"/>
                <a:cs typeface="Times New Roman" panose="02020603050405020304" pitchFamily="18" charset="0"/>
              </a:rPr>
              <a:t> </a:t>
            </a: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Gesti</a:t>
            </a:r>
            <a:endParaRPr lang="en-GB" dirty="0">
              <a:latin typeface="Berlin Sans FB" panose="020E0602020502020306" pitchFamily="34" charset="0"/>
              <a:ea typeface="Times New Roman" panose="02020603050405020304" pitchFamily="18" charset="0"/>
              <a:cs typeface="Times New Roman" panose="02020603050405020304" pitchFamily="18" charset="0"/>
            </a:endParaRP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Zvoki</a:t>
            </a:r>
            <a:endParaRPr lang="en-GB" dirty="0">
              <a:latin typeface="Berlin Sans FB" panose="020E0602020502020306" pitchFamily="34" charset="0"/>
              <a:ea typeface="Times New Roman" panose="02020603050405020304" pitchFamily="18" charset="0"/>
              <a:cs typeface="Times New Roman" panose="02020603050405020304" pitchFamily="18" charset="0"/>
            </a:endParaRP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Očesni</a:t>
            </a:r>
            <a:r>
              <a:rPr lang="en-GB" dirty="0">
                <a:latin typeface="Berlin Sans FB" panose="020E0602020502020306" pitchFamily="34" charset="0"/>
                <a:ea typeface="Times New Roman" panose="02020603050405020304" pitchFamily="18" charset="0"/>
                <a:cs typeface="Times New Roman" panose="02020603050405020304" pitchFamily="18" charset="0"/>
              </a:rPr>
              <a:t> </a:t>
            </a:r>
            <a:r>
              <a:rPr lang="en-GB" dirty="0" err="1">
                <a:latin typeface="Berlin Sans FB" panose="020E0602020502020306" pitchFamily="34" charset="0"/>
                <a:ea typeface="Times New Roman" panose="02020603050405020304" pitchFamily="18" charset="0"/>
                <a:cs typeface="Times New Roman" panose="02020603050405020304" pitchFamily="18" charset="0"/>
              </a:rPr>
              <a:t>stik</a:t>
            </a:r>
            <a:endParaRPr lang="en-GB" dirty="0">
              <a:latin typeface="Berlin Sans FB" panose="020E0602020502020306" pitchFamily="34" charset="0"/>
              <a:ea typeface="Times New Roman" panose="02020603050405020304" pitchFamily="18" charset="0"/>
              <a:cs typeface="Times New Roman" panose="02020603050405020304" pitchFamily="18" charset="0"/>
            </a:endParaRP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Telesna</a:t>
            </a:r>
            <a:r>
              <a:rPr lang="en-GB" dirty="0">
                <a:latin typeface="Berlin Sans FB" panose="020E0602020502020306" pitchFamily="34" charset="0"/>
                <a:ea typeface="Times New Roman" panose="02020603050405020304" pitchFamily="18" charset="0"/>
                <a:cs typeface="Times New Roman" panose="02020603050405020304" pitchFamily="18" charset="0"/>
              </a:rPr>
              <a:t> </a:t>
            </a:r>
            <a:r>
              <a:rPr lang="en-GB" dirty="0" err="1">
                <a:latin typeface="Berlin Sans FB" panose="020E0602020502020306" pitchFamily="34" charset="0"/>
                <a:ea typeface="Times New Roman" panose="02020603050405020304" pitchFamily="18" charset="0"/>
                <a:cs typeface="Times New Roman" panose="02020603050405020304" pitchFamily="18" charset="0"/>
              </a:rPr>
              <a:t>govorica</a:t>
            </a:r>
            <a:endParaRPr lang="en-GB" dirty="0">
              <a:latin typeface="Berlin Sans FB" panose="020E0602020502020306" pitchFamily="34" charset="0"/>
              <a:ea typeface="Times New Roman" panose="02020603050405020304" pitchFamily="18" charset="0"/>
              <a:cs typeface="Times New Roman" panose="02020603050405020304" pitchFamily="18" charset="0"/>
            </a:endParaRP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Obrazni</a:t>
            </a:r>
            <a:r>
              <a:rPr lang="en-GB" dirty="0">
                <a:latin typeface="Berlin Sans FB" panose="020E0602020502020306" pitchFamily="34" charset="0"/>
                <a:ea typeface="Times New Roman" panose="02020603050405020304" pitchFamily="18" charset="0"/>
                <a:cs typeface="Times New Roman" panose="02020603050405020304" pitchFamily="18" charset="0"/>
              </a:rPr>
              <a:t> </a:t>
            </a:r>
            <a:r>
              <a:rPr lang="en-GB" dirty="0" err="1">
                <a:latin typeface="Berlin Sans FB" panose="020E0602020502020306" pitchFamily="34" charset="0"/>
                <a:ea typeface="Times New Roman" panose="02020603050405020304" pitchFamily="18" charset="0"/>
                <a:cs typeface="Times New Roman" panose="02020603050405020304" pitchFamily="18" charset="0"/>
              </a:rPr>
              <a:t>izrazi</a:t>
            </a:r>
            <a:endParaRPr lang="en-GB" dirty="0">
              <a:latin typeface="Berlin Sans FB" panose="020E0602020502020306" pitchFamily="34" charset="0"/>
              <a:ea typeface="Times New Roman" panose="02020603050405020304" pitchFamily="18" charset="0"/>
              <a:cs typeface="Times New Roman" panose="02020603050405020304" pitchFamily="18" charset="0"/>
            </a:endParaRP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Družbeni</a:t>
            </a:r>
            <a:r>
              <a:rPr lang="en-GB" dirty="0">
                <a:latin typeface="Berlin Sans FB" panose="020E0602020502020306" pitchFamily="34" charset="0"/>
                <a:ea typeface="Times New Roman" panose="02020603050405020304" pitchFamily="18" charset="0"/>
                <a:cs typeface="Times New Roman" panose="02020603050405020304" pitchFamily="18" charset="0"/>
              </a:rPr>
              <a:t> </a:t>
            </a:r>
            <a:r>
              <a:rPr lang="en-GB" dirty="0" err="1">
                <a:latin typeface="Berlin Sans FB" panose="020E0602020502020306" pitchFamily="34" charset="0"/>
                <a:ea typeface="Times New Roman" panose="02020603050405020304" pitchFamily="18" charset="0"/>
                <a:cs typeface="Times New Roman" panose="02020603050405020304" pitchFamily="18" charset="0"/>
              </a:rPr>
              <a:t>mediji</a:t>
            </a:r>
            <a:endParaRPr lang="en-GB" dirty="0">
              <a:latin typeface="Berlin Sans FB" panose="020E0602020502020306" pitchFamily="34" charset="0"/>
              <a:ea typeface="Times New Roman" panose="02020603050405020304" pitchFamily="18" charset="0"/>
              <a:cs typeface="Times New Roman" panose="02020603050405020304" pitchFamily="18" charset="0"/>
            </a:endParaRP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Še</a:t>
            </a:r>
            <a:r>
              <a:rPr lang="en-GB" dirty="0">
                <a:latin typeface="Berlin Sans FB" panose="020E0602020502020306" pitchFamily="34" charset="0"/>
                <a:ea typeface="Times New Roman" panose="02020603050405020304" pitchFamily="18" charset="0"/>
                <a:cs typeface="Times New Roman" panose="02020603050405020304" pitchFamily="18" charset="0"/>
              </a:rPr>
              <a:t> </a:t>
            </a:r>
            <a:r>
              <a:rPr lang="en-GB" dirty="0" err="1">
                <a:latin typeface="Berlin Sans FB" panose="020E0602020502020306" pitchFamily="34" charset="0"/>
                <a:ea typeface="Times New Roman" panose="02020603050405020304" pitchFamily="18" charset="0"/>
                <a:cs typeface="Times New Roman" panose="02020603050405020304" pitchFamily="18" charset="0"/>
              </a:rPr>
              <a:t>kakšni</a:t>
            </a:r>
            <a:r>
              <a:rPr lang="en-GB" dirty="0">
                <a:latin typeface="Berlin Sans FB" panose="020E0602020502020306" pitchFamily="34" charset="0"/>
                <a:ea typeface="Times New Roman" panose="02020603050405020304" pitchFamily="18" charset="0"/>
                <a:cs typeface="Times New Roman" panose="02020603050405020304" pitchFamily="18" charset="0"/>
              </a:rPr>
              <a:t>…?</a:t>
            </a:r>
          </a:p>
          <a:p>
            <a:endParaRPr lang="en-GB" dirty="0"/>
          </a:p>
        </p:txBody>
      </p:sp>
      <p:pic>
        <p:nvPicPr>
          <p:cNvPr id="4" name="Picture 2" descr="Communication effectivemunication clipart social media case study -  Cliparti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8434" y="1690687"/>
            <a:ext cx="5037390" cy="44906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00326" y="6311900"/>
            <a:ext cx="3853555" cy="276999"/>
          </a:xfrm>
          <a:prstGeom prst="rect">
            <a:avLst/>
          </a:prstGeom>
        </p:spPr>
        <p:txBody>
          <a:bodyPr wrap="none">
            <a:spAutoFit/>
          </a:bodyPr>
          <a:lstStyle/>
          <a:p>
            <a:r>
              <a:rPr lang="en-GB" sz="1200" dirty="0"/>
              <a:t>https://clipartix.com/communication-clipart-image-43681</a:t>
            </a:r>
            <a:r>
              <a:rPr lang="en-GB" sz="1000" dirty="0"/>
              <a:t>/</a:t>
            </a:r>
          </a:p>
        </p:txBody>
      </p:sp>
    </p:spTree>
    <p:extLst>
      <p:ext uri="{BB962C8B-B14F-4D97-AF65-F5344CB8AC3E}">
        <p14:creationId xmlns:p14="http://schemas.microsoft.com/office/powerpoint/2010/main" val="103226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7B8-33B6-1246-9F4E-AEE354B9EC68}"/>
              </a:ext>
            </a:extLst>
          </p:cNvPr>
          <p:cNvSpPr>
            <a:spLocks noGrp="1"/>
          </p:cNvSpPr>
          <p:nvPr>
            <p:ph type="title"/>
          </p:nvPr>
        </p:nvSpPr>
        <p:spPr/>
        <p:txBody>
          <a:bodyPr>
            <a:normAutofit fontScale="90000"/>
          </a:bodyPr>
          <a:lstStyle/>
          <a:p>
            <a:pPr algn="ctr"/>
            <a:r>
              <a:rPr lang="pl-PL" sz="5400" dirty="0">
                <a:latin typeface="Berlin Sans FB" panose="020E0602020502020306" pitchFamily="34" charset="0"/>
              </a:rPr>
              <a:t>Koliko od teh načinov sporazumevanja temelji na vidu?</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47F066EF-BFC0-AD4D-94DA-1E57F00C5795}"/>
              </a:ext>
            </a:extLst>
          </p:cNvPr>
          <p:cNvPicPr>
            <a:picLocks noGrp="1" noChangeAspect="1"/>
          </p:cNvPicPr>
          <p:nvPr>
            <p:ph idx="1"/>
          </p:nvPr>
        </p:nvPicPr>
        <p:blipFill>
          <a:blip r:embed="rId2"/>
          <a:stretch>
            <a:fillRect/>
          </a:stretch>
        </p:blipFill>
        <p:spPr>
          <a:xfrm>
            <a:off x="2287389" y="1732829"/>
            <a:ext cx="7617221" cy="4351338"/>
          </a:xfrm>
          <a:prstGeom prst="rect">
            <a:avLst/>
          </a:prstGeom>
        </p:spPr>
      </p:pic>
      <p:sp>
        <p:nvSpPr>
          <p:cNvPr id="7" name="Rectangle 6"/>
          <p:cNvSpPr/>
          <p:nvPr/>
        </p:nvSpPr>
        <p:spPr>
          <a:xfrm>
            <a:off x="2442755" y="6384613"/>
            <a:ext cx="7563394" cy="276999"/>
          </a:xfrm>
          <a:prstGeom prst="rect">
            <a:avLst/>
          </a:prstGeom>
        </p:spPr>
        <p:txBody>
          <a:bodyPr wrap="square">
            <a:spAutoFit/>
          </a:bodyPr>
          <a:lstStyle/>
          <a:p>
            <a:r>
              <a:rPr lang="en-GB" sz="1200" dirty="0"/>
              <a:t>https://www.futurity.org/fact-checking-unreliable-sources-1584962/looking-through-magnifying-glass_1600-2/</a:t>
            </a:r>
          </a:p>
        </p:txBody>
      </p:sp>
    </p:spTree>
    <p:extLst>
      <p:ext uri="{BB962C8B-B14F-4D97-AF65-F5344CB8AC3E}">
        <p14:creationId xmlns:p14="http://schemas.microsoft.com/office/powerpoint/2010/main" val="158020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9093-B55D-884B-A742-E2C2F0E95777}"/>
              </a:ext>
            </a:extLst>
          </p:cNvPr>
          <p:cNvSpPr>
            <a:spLocks noGrp="1"/>
          </p:cNvSpPr>
          <p:nvPr>
            <p:ph type="title"/>
          </p:nvPr>
        </p:nvSpPr>
        <p:spPr/>
        <p:txBody>
          <a:bodyPr/>
          <a:lstStyle/>
          <a:p>
            <a:r>
              <a:rPr lang="pl-PL" dirty="0">
                <a:latin typeface="Berlin Sans FB" panose="020E0602020502020306" pitchFamily="34" charset="0"/>
              </a:rPr>
              <a:t>Kaj to pomeni za otroka ali mladostnika z okvaro vida ali slepoto?</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EB50AECA-E413-5642-AEF2-AF676F1CA280}"/>
              </a:ext>
            </a:extLst>
          </p:cNvPr>
          <p:cNvSpPr>
            <a:spLocks noGrp="1"/>
          </p:cNvSpPr>
          <p:nvPr>
            <p:ph idx="1"/>
          </p:nvPr>
        </p:nvSpPr>
        <p:spPr>
          <a:xfrm>
            <a:off x="838200" y="1825625"/>
            <a:ext cx="10515600" cy="4614364"/>
          </a:xfrm>
        </p:spPr>
        <p:txBody>
          <a:bodyPr>
            <a:normAutofit fontScale="25000" lnSpcReduction="20000"/>
          </a:bodyPr>
          <a:lstStyle/>
          <a:p>
            <a:pPr marL="0" indent="0">
              <a:buNone/>
            </a:pP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Socialn</a:t>
            </a:r>
            <a:r>
              <a:rPr lang="sl-SI" sz="11200" dirty="0">
                <a:effectLst/>
                <a:latin typeface="Berlin Sans FB" panose="020E0602020502020306" pitchFamily="34" charset="0"/>
                <a:ea typeface="Times New Roman" panose="02020603050405020304" pitchFamily="18" charset="0"/>
                <a:cs typeface="Times New Roman" panose="02020603050405020304" pitchFamily="18" charset="0"/>
              </a:rPr>
              <a:t>o sporazumevanje </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je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pretežno</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nebesedn</a:t>
            </a:r>
            <a:r>
              <a:rPr lang="sl-SI" sz="11200" dirty="0">
                <a:effectLst/>
                <a:latin typeface="Berlin Sans FB" panose="020E0602020502020306" pitchFamily="34" charset="0"/>
                <a:ea typeface="Times New Roman" panose="02020603050405020304" pitchFamily="18" charset="0"/>
                <a:cs typeface="Times New Roman" panose="02020603050405020304" pitchFamily="18" charset="0"/>
              </a:rPr>
              <a:t>o</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in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temelji</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na</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vidu</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Temu</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pravimo</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priložnostno</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naključno</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učenje</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a:t>
            </a:r>
          </a:p>
          <a:p>
            <a:pPr marL="0" indent="0">
              <a:buNone/>
            </a:pPr>
            <a:endParaRPr lang="en-GB" sz="11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Obvladovanje</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koping</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a:t>
            </a:r>
          </a:p>
          <a:p>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Posnemanje</a:t>
            </a:r>
            <a:endParaRPr lang="en-GB" sz="11200" dirty="0">
              <a:latin typeface="Berlin Sans FB" panose="020E0602020502020306" pitchFamily="34" charset="0"/>
              <a:ea typeface="Times New Roman" panose="02020603050405020304" pitchFamily="18" charset="0"/>
              <a:cs typeface="Times New Roman" panose="02020603050405020304" pitchFamily="18" charset="0"/>
            </a:endParaRPr>
          </a:p>
          <a:p>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Observacija</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a:t>
            </a:r>
          </a:p>
          <a:p>
            <a:r>
              <a:rPr lang="en-GB" sz="11200" dirty="0">
                <a:latin typeface="Berlin Sans FB" panose="020E0602020502020306" pitchFamily="34" charset="0"/>
                <a:ea typeface="Times New Roman" panose="02020603050405020304" pitchFamily="18" charset="0"/>
                <a:cs typeface="Times New Roman" panose="02020603050405020304" pitchFamily="18" charset="0"/>
              </a:rPr>
              <a:t>Biti v </a:t>
            </a:r>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različnih</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družbenih</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situacijah</a:t>
            </a:r>
            <a:endParaRPr lang="en-GB" sz="11200" dirty="0">
              <a:latin typeface="Berlin Sans FB" panose="020E0602020502020306" pitchFamily="34" charset="0"/>
              <a:ea typeface="Times New Roman" panose="02020603050405020304" pitchFamily="18" charset="0"/>
              <a:cs typeface="Times New Roman" panose="02020603050405020304" pitchFamily="18" charset="0"/>
            </a:endParaRPr>
          </a:p>
          <a:p>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Spoznavati</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različne</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ljudje</a:t>
            </a:r>
            <a:endParaRPr lang="en-GB" sz="11200" dirty="0">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Otrokom</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z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okvaro</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vida</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je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pogosto</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zelo</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težko</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razumeti</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družbene</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situacije</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in </a:t>
            </a:r>
            <a:r>
              <a:rPr lang="sl-SI"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sporazumevati </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z </a:t>
            </a:r>
            <a:r>
              <a:rPr lang="en-GB" sz="144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drugimi</a:t>
            </a:r>
            <a:r>
              <a:rPr lang="en-GB" sz="144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a:t>
            </a:r>
          </a:p>
          <a:p>
            <a:pPr marL="0" indent="0">
              <a:buNone/>
            </a:pPr>
            <a:endParaRPr lang="en-GB" sz="111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US" dirty="0"/>
          </a:p>
        </p:txBody>
      </p:sp>
      <p:pic>
        <p:nvPicPr>
          <p:cNvPr id="4098" name="Picture 2" descr="How Children Learn by Observing Behavior of Adults | LoveToK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506" y="2685143"/>
            <a:ext cx="4490345" cy="25015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31725" y="5186702"/>
            <a:ext cx="6096000" cy="246221"/>
          </a:xfrm>
          <a:prstGeom prst="rect">
            <a:avLst/>
          </a:prstGeom>
        </p:spPr>
        <p:txBody>
          <a:bodyPr>
            <a:spAutoFit/>
          </a:bodyPr>
          <a:lstStyle/>
          <a:p>
            <a:r>
              <a:rPr lang="en-GB" sz="1000" dirty="0"/>
              <a:t>https://kids.lovetoknow.com/wiki/Children_Learn_Best_by_Observing_Behavior_of_Adults</a:t>
            </a:r>
          </a:p>
        </p:txBody>
      </p:sp>
    </p:spTree>
    <p:extLst>
      <p:ext uri="{BB962C8B-B14F-4D97-AF65-F5344CB8AC3E}">
        <p14:creationId xmlns:p14="http://schemas.microsoft.com/office/powerpoint/2010/main" val="39016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42B-C748-E14C-B776-CAE542EEDC56}"/>
              </a:ext>
            </a:extLst>
          </p:cNvPr>
          <p:cNvSpPr>
            <a:spLocks noGrp="1"/>
          </p:cNvSpPr>
          <p:nvPr>
            <p:ph type="title"/>
          </p:nvPr>
        </p:nvSpPr>
        <p:spPr/>
        <p:txBody>
          <a:bodyPr/>
          <a:lstStyle/>
          <a:p>
            <a:pPr algn="ctr"/>
            <a:r>
              <a:rPr lang="pl-PL" dirty="0">
                <a:latin typeface="Berlin Sans FB" panose="020E0602020502020306" pitchFamily="34" charset="0"/>
              </a:rPr>
              <a:t>Kako to lahko vpliva na otroka ali mladostnika z okvaro vida?</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57D6B2F-9AB3-3246-8E83-1BFC500384C2}"/>
              </a:ext>
            </a:extLst>
          </p:cNvPr>
          <p:cNvSpPr>
            <a:spLocks noGrp="1"/>
          </p:cNvSpPr>
          <p:nvPr>
            <p:ph idx="1"/>
          </p:nvPr>
        </p:nvSpPr>
        <p:spPr>
          <a:xfrm>
            <a:off x="838200" y="1476103"/>
            <a:ext cx="10515600" cy="5068388"/>
          </a:xfrm>
        </p:spPr>
        <p:txBody>
          <a:bodyPr>
            <a:normAutofit fontScale="25000" lnSpcReduction="20000"/>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Pomanjkanje</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samozavesti</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Neprimerna</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vedenja</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Zapiranje</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vase</a:t>
            </a: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Priučena</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nemoč</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Izolacija</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Depresija</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Agresija</a:t>
            </a:r>
            <a:endParaRPr lang="sl-SI"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7200" dirty="0">
                <a:effectLst/>
                <a:latin typeface="Berlin Sans FB" panose="020E0602020502020306" pitchFamily="34" charset="0"/>
                <a:ea typeface="Times New Roman" panose="02020603050405020304" pitchFamily="18" charset="0"/>
                <a:cs typeface="Times New Roman" panose="02020603050405020304" pitchFamily="18" charset="0"/>
              </a:rPr>
              <a:t>Nižja motivacija</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Nezmožnost</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sklepanja</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prijateljstev</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Manj</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zaposlitvenih</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možnosti</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Frustracija</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30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endParaRPr lang="sl-SI" sz="128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Vse to </a:t>
            </a:r>
            <a:r>
              <a:rPr lang="en-GB" sz="112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neposredno</a:t>
            </a:r>
            <a:r>
              <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in </a:t>
            </a:r>
            <a:r>
              <a:rPr lang="en-GB" sz="112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negativno</a:t>
            </a:r>
            <a:r>
              <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vpliva</a:t>
            </a:r>
            <a:r>
              <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na</a:t>
            </a:r>
            <a:endPar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en-GB" sz="112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odnose</a:t>
            </a:r>
            <a:r>
              <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12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učenje</a:t>
            </a:r>
            <a:r>
              <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in </a:t>
            </a:r>
            <a:r>
              <a:rPr lang="en-GB" sz="112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samostojnost</a:t>
            </a:r>
            <a:endParaRPr lang="en-GB" sz="112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endParaRPr>
          </a:p>
        </p:txBody>
      </p:sp>
      <p:pic>
        <p:nvPicPr>
          <p:cNvPr id="6146" name="Picture 2" descr="How to spot the signs that your child may be lonely - The Irish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650" y="2123214"/>
            <a:ext cx="5879464" cy="32586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58650" y="5454101"/>
            <a:ext cx="6096000" cy="461665"/>
          </a:xfrm>
          <a:prstGeom prst="rect">
            <a:avLst/>
          </a:prstGeom>
        </p:spPr>
        <p:txBody>
          <a:bodyPr>
            <a:spAutoFit/>
          </a:bodyPr>
          <a:lstStyle/>
          <a:p>
            <a:r>
              <a:rPr lang="en-GB" sz="1200" dirty="0"/>
              <a:t>https://www.irishnews.com/picturesarchive/irishnews/irishnews/2018/01/05/123421506-773911eb-77f5-4b7d-9ed1-bd9985c31b40.jpg</a:t>
            </a:r>
          </a:p>
        </p:txBody>
      </p:sp>
    </p:spTree>
    <p:extLst>
      <p:ext uri="{BB962C8B-B14F-4D97-AF65-F5344CB8AC3E}">
        <p14:creationId xmlns:p14="http://schemas.microsoft.com/office/powerpoint/2010/main" val="340846206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2480</Words>
  <Application>Microsoft Office PowerPoint</Application>
  <PresentationFormat>Širokozaslonsko</PresentationFormat>
  <Paragraphs>256</Paragraphs>
  <Slides>48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48</vt:i4>
      </vt:variant>
    </vt:vector>
  </HeadingPairs>
  <TitlesOfParts>
    <vt:vector size="53" baseType="lpstr">
      <vt:lpstr>Arial</vt:lpstr>
      <vt:lpstr>Berlin Sans FB</vt:lpstr>
      <vt:lpstr>Calibri</vt:lpstr>
      <vt:lpstr>Calibri Light</vt:lpstr>
      <vt:lpstr>Officeova tema</vt:lpstr>
      <vt:lpstr>PowerPointova predstavitev</vt:lpstr>
      <vt:lpstr>PowerPointova predstavitev</vt:lpstr>
      <vt:lpstr>Socialne spretnosti in okvare vida</vt:lpstr>
      <vt:lpstr>PowerPointova predstavitev</vt:lpstr>
      <vt:lpstr>Vprašanje: </vt:lpstr>
      <vt:lpstr>Koliko načinov sporazumevanja se lahko spomnite?</vt:lpstr>
      <vt:lpstr>Koliko od teh načinov sporazumevanja temelji na vidu?</vt:lpstr>
      <vt:lpstr>Kaj to pomeni za otroka ali mladostnika z okvaro vida ali slepoto?</vt:lpstr>
      <vt:lpstr>Kako to lahko vpliva na otroka ali mladostnika z okvaro vida?</vt:lpstr>
      <vt:lpstr>Zakaj učiti socialne spretnosti?</vt:lpstr>
      <vt:lpstr>Zakaj učiti socialne spretnosti?</vt:lpstr>
      <vt:lpstr>Kako lahko podpremo razvoj socialnih spretnosti?</vt:lpstr>
      <vt:lpstr>Social Skills Make Inclusive Life Easier  5 tema</vt:lpstr>
      <vt:lpstr>Tema 1: Kdo sem?</vt:lpstr>
      <vt:lpstr>Razvijanje empatije in prepoznavanje čustev</vt:lpstr>
      <vt:lpstr>Obravnavanje stereotipnih vedenj</vt:lpstr>
      <vt:lpstr>Telesna drža</vt:lpstr>
      <vt:lpstr>Spodbujanje Miselnosti Rasti</vt:lpstr>
      <vt:lpstr>Beautiful Oops Čudoviti Ups</vt:lpstr>
      <vt:lpstr>Dramski krožek kot priložnost za razvoj socialnih spretnosti</vt:lpstr>
      <vt:lpstr>Dramski krožek za učence in dijake z okvaro vida– razvijanje socialnih spretnosti in empatije</vt:lpstr>
      <vt:lpstr>Tema 2: Čuječnost</vt:lpstr>
      <vt:lpstr>Čuječnost, okvara vida in socialne spretnosti</vt:lpstr>
      <vt:lpstr>Primer vaje čuječnosti (približno 6 min.)</vt:lpstr>
      <vt:lpstr>Tema 3: Opolnomočenje</vt:lpstr>
      <vt:lpstr>Opolnomočenje</vt:lpstr>
      <vt:lpstr>Miselnost Rasti=Opolnomočenje</vt:lpstr>
      <vt:lpstr>Avdiodeskripcija</vt:lpstr>
      <vt:lpstr>Avdiodeskripcija posnetek</vt:lpstr>
      <vt:lpstr>Tema 4: Kako se sporazumevam?</vt:lpstr>
      <vt:lpstr>Besedno sporazumevanje- dvosmerni pogovor</vt:lpstr>
      <vt:lpstr>Nebesedno sporazumevanje</vt:lpstr>
      <vt:lpstr>Nebesedno sporazumevanje</vt:lpstr>
      <vt:lpstr>Spoštovanje osebnega prostora</vt:lpstr>
      <vt:lpstr>Tema 5: Moja socialna mreža in prostočasne aktivnosti</vt:lpstr>
      <vt:lpstr>Sklepanje prijateljstev in začenjanje pogovora</vt:lpstr>
      <vt:lpstr>Ohranjanje stikov</vt:lpstr>
      <vt:lpstr>Učenje primernih socialnih odzivov</vt:lpstr>
      <vt:lpstr>Razmišljanje o perspektivi drugih ljudi</vt:lpstr>
      <vt:lpstr>PowerPointova predstavitev</vt:lpstr>
      <vt:lpstr>PowerPointova predstavitev</vt:lpstr>
      <vt:lpstr>Torej...kaj smo se naučili?</vt:lpstr>
      <vt:lpstr>Nedvoumno učenje socialnih spretnosti vključuje…</vt:lpstr>
      <vt:lpstr>Vaja, vaja, vaja……</vt:lpstr>
      <vt:lpstr>Vedeti, kdaj narediti korak nazaj…</vt:lpstr>
      <vt:lpstr> Čas za razmislek… </vt:lpstr>
      <vt:lpstr>Dodatni viri o socialnih spretnosti otrok z okvaro vida</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Dragana Žunič</cp:lastModifiedBy>
  <cp:revision>105</cp:revision>
  <dcterms:created xsi:type="dcterms:W3CDTF">2019-01-03T09:43:08Z</dcterms:created>
  <dcterms:modified xsi:type="dcterms:W3CDTF">2022-10-16T19:29:31Z</dcterms:modified>
</cp:coreProperties>
</file>