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8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365F6CA-B621-4AB6-9CEB-242682D525E7}" type="datetimeFigureOut">
              <a:rPr lang="sl-SI" smtClean="0"/>
              <a:t>25. 05. 2020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8A88A20-2876-4F2A-9AE3-EE5B47701982}" type="slidenum">
              <a:rPr lang="sl-SI" smtClean="0"/>
              <a:t>‹#›</a:t>
            </a:fld>
            <a:endParaRPr lang="sl-SI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9644911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5F6CA-B621-4AB6-9CEB-242682D525E7}" type="datetimeFigureOut">
              <a:rPr lang="sl-SI" smtClean="0"/>
              <a:t>25. 05. 2020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8A20-2876-4F2A-9AE3-EE5B4770198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56246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5F6CA-B621-4AB6-9CEB-242682D525E7}" type="datetimeFigureOut">
              <a:rPr lang="sl-SI" smtClean="0"/>
              <a:t>25. 05. 2020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8A20-2876-4F2A-9AE3-EE5B4770198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79387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5F6CA-B621-4AB6-9CEB-242682D525E7}" type="datetimeFigureOut">
              <a:rPr lang="sl-SI" smtClean="0"/>
              <a:t>25. 05. 2020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8A20-2876-4F2A-9AE3-EE5B4770198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91405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65F6CA-B621-4AB6-9CEB-242682D525E7}" type="datetimeFigureOut">
              <a:rPr lang="sl-SI" smtClean="0"/>
              <a:t>25. 05. 2020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8A88A20-2876-4F2A-9AE3-EE5B47701982}" type="slidenum">
              <a:rPr lang="sl-SI" smtClean="0"/>
              <a:t>‹#›</a:t>
            </a:fld>
            <a:endParaRPr lang="sl-SI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4257809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5F6CA-B621-4AB6-9CEB-242682D525E7}" type="datetimeFigureOut">
              <a:rPr lang="sl-SI" smtClean="0"/>
              <a:t>25. 05. 2020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8A20-2876-4F2A-9AE3-EE5B4770198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7548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5F6CA-B621-4AB6-9CEB-242682D525E7}" type="datetimeFigureOut">
              <a:rPr lang="sl-SI" smtClean="0"/>
              <a:t>25. 05. 2020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8A20-2876-4F2A-9AE3-EE5B4770198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07684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5F6CA-B621-4AB6-9CEB-242682D525E7}" type="datetimeFigureOut">
              <a:rPr lang="sl-SI" smtClean="0"/>
              <a:t>25. 05. 2020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8A20-2876-4F2A-9AE3-EE5B4770198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93910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5F6CA-B621-4AB6-9CEB-242682D525E7}" type="datetimeFigureOut">
              <a:rPr lang="sl-SI" smtClean="0"/>
              <a:t>25. 05. 2020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8A20-2876-4F2A-9AE3-EE5B4770198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7264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65F6CA-B621-4AB6-9CEB-242682D525E7}" type="datetimeFigureOut">
              <a:rPr lang="sl-SI" smtClean="0"/>
              <a:t>25. 05. 2020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8A88A20-2876-4F2A-9AE3-EE5B47701982}" type="slidenum">
              <a:rPr lang="sl-SI" smtClean="0"/>
              <a:t>‹#›</a:t>
            </a:fld>
            <a:endParaRPr lang="sl-SI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11167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65F6CA-B621-4AB6-9CEB-242682D525E7}" type="datetimeFigureOut">
              <a:rPr lang="sl-SI" smtClean="0"/>
              <a:t>25. 05. 2020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8A88A20-2876-4F2A-9AE3-EE5B47701982}" type="slidenum">
              <a:rPr lang="sl-SI" smtClean="0"/>
              <a:t>‹#›</a:t>
            </a:fld>
            <a:endParaRPr lang="sl-SI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19922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5365F6CA-B621-4AB6-9CEB-242682D525E7}" type="datetimeFigureOut">
              <a:rPr lang="sl-SI" smtClean="0"/>
              <a:t>25. 05. 2020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8A88A20-2876-4F2A-9AE3-EE5B47701982}" type="slidenum">
              <a:rPr lang="sl-SI" smtClean="0"/>
              <a:t>‹#›</a:t>
            </a:fld>
            <a:endParaRPr lang="sl-SI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51827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368">
          <p15:clr>
            <a:srgbClr val="F26B43"/>
          </p15:clr>
        </p15:guide>
        <p15:guide id="2" orient="horz" pos="1440">
          <p15:clr>
            <a:srgbClr val="F26B43"/>
          </p15:clr>
        </p15:guide>
        <p15:guide id="3" orient="horz" pos="3696">
          <p15:clr>
            <a:srgbClr val="F26B43"/>
          </p15:clr>
        </p15:guide>
        <p15:guide id="4" orient="horz" pos="432">
          <p15:clr>
            <a:srgbClr val="F26B43"/>
          </p15:clr>
        </p15:guide>
        <p15:guide id="5" orient="horz" pos="1512">
          <p15:clr>
            <a:srgbClr val="F26B43"/>
          </p15:clr>
        </p15:guide>
        <p15:guide id="6" pos="6912">
          <p15:clr>
            <a:srgbClr val="F26B43"/>
          </p15:clr>
        </p15:guide>
        <p15:guide id="7" pos="936">
          <p15:clr>
            <a:srgbClr val="F26B43"/>
          </p15:clr>
        </p15:guide>
        <p15:guide id="8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Svetovna skupnost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907492"/>
          </a:xfrm>
        </p:spPr>
        <p:txBody>
          <a:bodyPr>
            <a:normAutofit/>
          </a:bodyPr>
          <a:lstStyle/>
          <a:p>
            <a:r>
              <a:rPr lang="sl-SI" sz="2400" dirty="0"/>
              <a:t>RAZDALJE IN DRŽAVNE MEJE DANES NISO VELIKA OVIRA ZA POTOVANJE LJUDI, POSLOVANJE, PRENOS SUROVIN, STORITEV, IDEJ…</a:t>
            </a:r>
          </a:p>
        </p:txBody>
      </p:sp>
    </p:spTree>
    <p:extLst>
      <p:ext uri="{BB962C8B-B14F-4D97-AF65-F5344CB8AC3E}">
        <p14:creationId xmlns:p14="http://schemas.microsoft.com/office/powerpoint/2010/main" val="4028002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GLOBALIZACIJA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sz="2800" dirty="0"/>
              <a:t>IZRAZ POMENI, DA SE VSE NA NAŠEM PLANETU ODVIJA TAKO, KOT DA RAZDALJE IN DRŽAVNE MEJE NISO OVIRA ZA POTOVANJE LJUDI, POSLOVANJE PODJETIJ, PRENOS SUROVIN, IDEJ, KULTURE IN INFORMACIJ.</a:t>
            </a:r>
          </a:p>
        </p:txBody>
      </p:sp>
    </p:spTree>
    <p:extLst>
      <p:ext uri="{BB962C8B-B14F-4D97-AF65-F5344CB8AC3E}">
        <p14:creationId xmlns:p14="http://schemas.microsoft.com/office/powerpoint/2010/main" val="2911280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GLOBALIZACIJA V KULTURI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dirty="0"/>
              <a:t>KULTURNA GLOBALIZACIJA: širjenje in prepletanje različnih kultur in informacij po vsem planetu – po svetu se širi enotnejša kultura, izginjajo razlike v običajih, načinu oblačenja, prehranjevanju, glasbi….</a:t>
            </a:r>
          </a:p>
        </p:txBody>
      </p:sp>
    </p:spTree>
    <p:extLst>
      <p:ext uri="{BB962C8B-B14F-4D97-AF65-F5344CB8AC3E}">
        <p14:creationId xmlns:p14="http://schemas.microsoft.com/office/powerpoint/2010/main" val="507414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INFORMACIJE V DOBI GLOBALIZACIJE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dirty="0"/>
              <a:t>Internet je odličen vir različnih podatkov. Služi nam lahko za sporazumevanje…pa vendarle moramo biti pri uporabi previdni (nezanesljivost različnih podatkov, zlorabe, neprimerna vsebina, širjenje spornih idej, pozivi k nasilju …)</a:t>
            </a:r>
          </a:p>
        </p:txBody>
      </p:sp>
    </p:spTree>
    <p:extLst>
      <p:ext uri="{BB962C8B-B14F-4D97-AF65-F5344CB8AC3E}">
        <p14:creationId xmlns:p14="http://schemas.microsoft.com/office/powerpoint/2010/main" val="488406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GLOBALIZACIJA V GOSPODARSTVU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dirty="0"/>
              <a:t>Nenehno se iščejo informacije o tem, kje na našem planetu je mogoče najugodneje nekaj kupiti in prodati. Iščejo se dežele kjer je surovin v izobilju in so poceni, ljudje </a:t>
            </a:r>
            <a:r>
              <a:rPr lang="sl-SI" sz="2400"/>
              <a:t>pa iščejo delo…</a:t>
            </a:r>
          </a:p>
        </p:txBody>
      </p:sp>
    </p:spTree>
    <p:extLst>
      <p:ext uri="{BB962C8B-B14F-4D97-AF65-F5344CB8AC3E}">
        <p14:creationId xmlns:p14="http://schemas.microsoft.com/office/powerpoint/2010/main" val="779586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SVETOVNA TRGOVINA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dirty="0"/>
              <a:t>Slabo plačani delavci; otroška delovna sila</a:t>
            </a:r>
          </a:p>
          <a:p>
            <a:r>
              <a:rPr lang="sl-SI" sz="2400" dirty="0"/>
              <a:t>V nekaterih državah se delavci bojijo izgube služb – ker se proizvodnja seli v dele, kjer so delavci plačani slabše (podjetja hočejo povečati dobiček – selijo se tja, ker so delavci in surovine najcenejše</a:t>
            </a:r>
          </a:p>
          <a:p>
            <a:r>
              <a:rPr lang="sl-SI" sz="2400" dirty="0"/>
              <a:t>Omejena količina naravnih bogastev – izkoriščanje, za osnovne potrebe ljudi jim ni mar</a:t>
            </a:r>
          </a:p>
          <a:p>
            <a:r>
              <a:rPr lang="sl-SI" sz="2400" dirty="0"/>
              <a:t>Revščina – majhno število ljudi ima v lasti večino bogastva tega planeta</a:t>
            </a:r>
          </a:p>
          <a:p>
            <a:endParaRPr lang="sl-SI" sz="2400" dirty="0"/>
          </a:p>
          <a:p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797613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JE MOGOČA DRUGAČNA GLOBALIZACIJA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sl-SI" sz="2400" dirty="0"/>
          </a:p>
          <a:p>
            <a:endParaRPr lang="sl-SI" sz="2400" dirty="0"/>
          </a:p>
          <a:p>
            <a:r>
              <a:rPr lang="sl-SI" sz="2400" dirty="0"/>
              <a:t>Ima tudi dobre strani. Ni slabo, če se ljudje iz različnih koncev sveta drug od drugega učijo, si izmenjujejo znanje, izdelke, ideje…</a:t>
            </a:r>
          </a:p>
        </p:txBody>
      </p:sp>
    </p:spTree>
    <p:extLst>
      <p:ext uri="{BB962C8B-B14F-4D97-AF65-F5344CB8AC3E}">
        <p14:creationId xmlns:p14="http://schemas.microsoft.com/office/powerpoint/2010/main" val="972614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67E7102B-9C56-4D52-89EF-FCB371F09E0F}"/>
              </a:ext>
            </a:extLst>
          </p:cNvPr>
          <p:cNvSpPr txBox="1"/>
          <p:nvPr/>
        </p:nvSpPr>
        <p:spPr>
          <a:xfrm>
            <a:off x="1497496" y="808383"/>
            <a:ext cx="51285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RAZMISLI IN ODGOVORI:</a:t>
            </a:r>
          </a:p>
        </p:txBody>
      </p:sp>
      <p:sp>
        <p:nvSpPr>
          <p:cNvPr id="3" name="PoljeZBesedilom 2">
            <a:extLst>
              <a:ext uri="{FF2B5EF4-FFF2-40B4-BE49-F238E27FC236}">
                <a16:creationId xmlns:a16="http://schemas.microsoft.com/office/drawing/2014/main" id="{4021106A-2A9A-4BB9-8643-9DAACA11FCB5}"/>
              </a:ext>
            </a:extLst>
          </p:cNvPr>
          <p:cNvSpPr txBox="1"/>
          <p:nvPr/>
        </p:nvSpPr>
        <p:spPr>
          <a:xfrm>
            <a:off x="1709529" y="2120348"/>
            <a:ext cx="75007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KAKŠEN JE VPLIV GLOBALIZICIJE NA ŠIRJENJE </a:t>
            </a:r>
            <a:r>
              <a:rPr lang="sl-SI"/>
              <a:t>SEDANJE ZDRAVSTVENE </a:t>
            </a:r>
            <a:r>
              <a:rPr lang="sl-SI" dirty="0"/>
              <a:t>KRIZE PO CELEM SVETU? 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63933319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TM10001105[[fn=Obrezovanje]]</Template>
  <TotalTime>65</TotalTime>
  <Words>298</Words>
  <Application>Microsoft Office PowerPoint</Application>
  <PresentationFormat>Širokozaslonsko</PresentationFormat>
  <Paragraphs>21</Paragraphs>
  <Slides>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1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0" baseType="lpstr">
      <vt:lpstr>Franklin Gothic Book</vt:lpstr>
      <vt:lpstr>Crop</vt:lpstr>
      <vt:lpstr>Svetovna skupnost</vt:lpstr>
      <vt:lpstr>GLOBALIZACIJA</vt:lpstr>
      <vt:lpstr>GLOBALIZACIJA V KULTURI</vt:lpstr>
      <vt:lpstr>INFORMACIJE V DOBI GLOBALIZACIJE</vt:lpstr>
      <vt:lpstr>GLOBALIZACIJA V GOSPODARSTVU</vt:lpstr>
      <vt:lpstr>SVETOVNA TRGOVINA</vt:lpstr>
      <vt:lpstr>JE MOGOČA DRUGAČNA GLOBALIZACIJA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Svetovna skupnost</dc:title>
  <dc:creator>andrej golob</dc:creator>
  <cp:lastModifiedBy>andrej golob</cp:lastModifiedBy>
  <cp:revision>16</cp:revision>
  <dcterms:created xsi:type="dcterms:W3CDTF">2019-01-17T16:35:56Z</dcterms:created>
  <dcterms:modified xsi:type="dcterms:W3CDTF">2020-05-25T13:29:41Z</dcterms:modified>
</cp:coreProperties>
</file>