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C8CB2D-549A-48C8-BA44-70AFF43D97F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A42EA2B-DC2B-4CC9-BB47-79C584F9E52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x2vGe73J7s&amp;t=27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iki/Druga_svetovna_vojna_na_Slovenskem#cite_note-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476" cy="685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>
            <a:noAutofit/>
          </a:bodyPr>
          <a:lstStyle/>
          <a:p>
            <a:r>
              <a:rPr lang="sl-SI" sz="6000" b="1" dirty="0" smtClean="0">
                <a:solidFill>
                  <a:srgbClr val="002060"/>
                </a:solidFill>
              </a:rPr>
              <a:t>JUGOSLAVIJA PO OKUPACIJI</a:t>
            </a:r>
            <a:endParaRPr lang="sl-SI" sz="6000" b="1" dirty="0">
              <a:solidFill>
                <a:srgbClr val="00206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148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Raznarodovalna politika Madžarov:</a:t>
            </a:r>
            <a:endParaRPr lang="sl-S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1988840"/>
            <a:ext cx="914095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41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0649" y="980728"/>
            <a:ext cx="7509743" cy="1656184"/>
          </a:xfrm>
        </p:spPr>
        <p:txBody>
          <a:bodyPr>
            <a:noAutofit/>
          </a:bodyPr>
          <a:lstStyle/>
          <a:p>
            <a:r>
              <a:rPr lang="sl-SI" sz="2400" dirty="0" smtClean="0"/>
              <a:t>Kaj ugotoviš, če primerjaš posamezne raznarodovalne politike med seboj?</a:t>
            </a:r>
            <a:br>
              <a:rPr lang="sl-SI" sz="2400" dirty="0" smtClean="0"/>
            </a:b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579267" cy="291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12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Svoje ugotovitve zapiši </a:t>
            </a:r>
            <a:r>
              <a:rPr lang="sl-SI" dirty="0" smtClean="0"/>
              <a:t>v ZVEZEK, </a:t>
            </a:r>
            <a:r>
              <a:rPr lang="sl-SI" dirty="0" smtClean="0"/>
              <a:t>in sicer: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a.) Zapiši značilnosti posameznih raznarodovalnih politik:</a:t>
            </a:r>
          </a:p>
          <a:p>
            <a:pPr>
              <a:buFontTx/>
              <a:buChar char="-"/>
            </a:pPr>
            <a:r>
              <a:rPr lang="sl-SI" dirty="0" smtClean="0"/>
              <a:t>Italijanov</a:t>
            </a:r>
          </a:p>
          <a:p>
            <a:pPr>
              <a:buFontTx/>
              <a:buChar char="-"/>
            </a:pPr>
            <a:r>
              <a:rPr lang="sl-SI" dirty="0" smtClean="0"/>
              <a:t>Nemcev</a:t>
            </a:r>
          </a:p>
          <a:p>
            <a:pPr>
              <a:buFontTx/>
              <a:buChar char="-"/>
            </a:pPr>
            <a:r>
              <a:rPr lang="sl-SI" dirty="0" smtClean="0"/>
              <a:t>Madžarov</a:t>
            </a:r>
          </a:p>
          <a:p>
            <a:pPr marL="0" indent="0">
              <a:buNone/>
            </a:pPr>
            <a:r>
              <a:rPr lang="sl-SI" dirty="0" smtClean="0"/>
              <a:t>b.) Primerjaj raznarodovalne politike med seboj, kaj ugotoviš? Katera se ti zdi najhujša, katera najblažja.</a:t>
            </a:r>
          </a:p>
        </p:txBody>
      </p:sp>
    </p:spTree>
    <p:extLst>
      <p:ext uri="{BB962C8B-B14F-4D97-AF65-F5344CB8AC3E}">
        <p14:creationId xmlns:p14="http://schemas.microsoft.com/office/powerpoint/2010/main" val="230140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3429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Za konec si oglej videoposnetek na spodnji povezavi </a:t>
            </a:r>
            <a:r>
              <a:rPr lang="sl-SI" b="1" u="sng" dirty="0" smtClean="0"/>
              <a:t>Slovenci v drugi svetovni vojni </a:t>
            </a:r>
            <a:r>
              <a:rPr lang="sl-SI" dirty="0" smtClean="0"/>
              <a:t>in si v zvezek zapiši glavne značilnosti.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0" y="4221088"/>
            <a:ext cx="6400800" cy="3048001"/>
          </a:xfrm>
        </p:spPr>
        <p:txBody>
          <a:bodyPr/>
          <a:lstStyle/>
          <a:p>
            <a:pPr indent="0">
              <a:buNone/>
            </a:pPr>
            <a:r>
              <a:rPr lang="sl-SI" dirty="0">
                <a:hlinkClick r:id="rId2"/>
              </a:rPr>
              <a:t>Slovenija v drugi svetovni vojni / </a:t>
            </a:r>
            <a:r>
              <a:rPr lang="sl-SI" dirty="0" err="1">
                <a:hlinkClick r:id="rId2"/>
              </a:rPr>
              <a:t>Slovenia</a:t>
            </a:r>
            <a:r>
              <a:rPr lang="sl-SI" dirty="0">
                <a:hlinkClick r:id="rId2"/>
              </a:rPr>
              <a:t> in </a:t>
            </a:r>
            <a:r>
              <a:rPr lang="sl-SI" dirty="0" err="1">
                <a:hlinkClick r:id="rId2"/>
              </a:rPr>
              <a:t>the</a:t>
            </a:r>
            <a:r>
              <a:rPr lang="sl-SI" dirty="0">
                <a:hlinkClick r:id="rId2"/>
              </a:rPr>
              <a:t> </a:t>
            </a:r>
            <a:r>
              <a:rPr lang="sl-SI" dirty="0" err="1">
                <a:hlinkClick r:id="rId2"/>
              </a:rPr>
              <a:t>World</a:t>
            </a:r>
            <a:r>
              <a:rPr lang="sl-SI" dirty="0">
                <a:hlinkClick r:id="rId2"/>
              </a:rPr>
              <a:t> </a:t>
            </a:r>
            <a:r>
              <a:rPr lang="sl-SI" dirty="0" err="1">
                <a:hlinkClick r:id="rId2"/>
              </a:rPr>
              <a:t>War</a:t>
            </a:r>
            <a:r>
              <a:rPr lang="sl-SI" dirty="0">
                <a:hlinkClick r:id="rId2"/>
              </a:rPr>
              <a:t> II - YouTube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326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Ljubljana po </a:t>
            </a:r>
            <a:r>
              <a:rPr lang="sl-SI" smtClean="0"/>
              <a:t>okupaciji l. </a:t>
            </a:r>
            <a:r>
              <a:rPr lang="sl-SI" dirty="0" smtClean="0"/>
              <a:t>1941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sl-SI" dirty="0"/>
              <a:t>https://www.youtube.com/watch?v=FmmwUJsy7Uw&amp;t=60s</a:t>
            </a:r>
          </a:p>
        </p:txBody>
      </p:sp>
    </p:spTree>
    <p:extLst>
      <p:ext uri="{BB962C8B-B14F-4D97-AF65-F5344CB8AC3E}">
        <p14:creationId xmlns:p14="http://schemas.microsoft.com/office/powerpoint/2010/main" val="130627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Urni učni cilj: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n</a:t>
            </a:r>
            <a:r>
              <a:rPr lang="sl-SI" sz="2400" dirty="0" smtClean="0"/>
              <a:t>a podlagi gradiva primerjati različne okupacijske sisteme ter ovrednotiti njihov vpliv na življenje v Jugoslaviji v času 2. svetovne vojne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22607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15616" y="2276872"/>
            <a:ext cx="6912768" cy="3048001"/>
          </a:xfrm>
        </p:spPr>
        <p:txBody>
          <a:bodyPr>
            <a:noAutofit/>
          </a:bodyPr>
          <a:lstStyle/>
          <a:p>
            <a:r>
              <a:rPr lang="sl-SI" sz="2400" dirty="0"/>
              <a:t>Vsem trem okupatorjem je bil skupen namen izbrisati slovenski narod kot etnično </a:t>
            </a:r>
            <a:r>
              <a:rPr lang="sl-SI" sz="2400" dirty="0" smtClean="0"/>
              <a:t>skupnost.</a:t>
            </a:r>
          </a:p>
          <a:p>
            <a:pPr marL="0" indent="0">
              <a:buNone/>
            </a:pPr>
            <a:endParaRPr lang="sl-SI" sz="2400" dirty="0" smtClean="0"/>
          </a:p>
          <a:p>
            <a:r>
              <a:rPr lang="sl-SI" sz="2400" dirty="0" smtClean="0"/>
              <a:t>To so izvajali z raznarodovalno politiko, </a:t>
            </a:r>
            <a:r>
              <a:rPr lang="sl-SI" sz="2400" dirty="0"/>
              <a:t>pri čemer so se razlikovali glede časovnega roka, ko bi ta cilj dosegli, in tudi glede načina.</a:t>
            </a:r>
            <a:r>
              <a:rPr lang="sl-SI" sz="2400" baseline="30000" dirty="0">
                <a:hlinkClick r:id="rId2"/>
              </a:rPr>
              <a:t>[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81514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Raznarodovalno politiko so izvajali: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NEMCI</a:t>
            </a:r>
          </a:p>
          <a:p>
            <a:r>
              <a:rPr lang="sl-SI" sz="2400" dirty="0" smtClean="0"/>
              <a:t>ITALIJANI</a:t>
            </a:r>
          </a:p>
          <a:p>
            <a:r>
              <a:rPr lang="sl-SI" sz="2400" dirty="0" smtClean="0"/>
              <a:t>MADŽARI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04235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Tvoja naloga je 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da na podlagi člankov na naslednjih straneh v zvezek izpišeš značilnosti posameznih raznarodovalnih politik.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174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295400"/>
            <a:ext cx="7304856" cy="685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Raznarodovalna politika Nemcev: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177896" cy="45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2" y="1988840"/>
            <a:ext cx="9424274" cy="305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1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Raznarodovalna politika Italijanov: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1" y="1954696"/>
            <a:ext cx="9144000" cy="490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367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veča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</TotalTime>
  <Words>203</Words>
  <Application>Microsoft Office PowerPoint</Application>
  <PresentationFormat>Diaprojekcija na zaslonu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Visoka moda</vt:lpstr>
      <vt:lpstr>JUGOSLAVIJA PO OKUPACIJI</vt:lpstr>
      <vt:lpstr>Ljubljana po okupaciji l. 1941</vt:lpstr>
      <vt:lpstr>Urni učni cilj:</vt:lpstr>
      <vt:lpstr>PowerPointova predstavitev</vt:lpstr>
      <vt:lpstr>Raznarodovalno politiko so izvajali:</vt:lpstr>
      <vt:lpstr>Tvoja naloga je …</vt:lpstr>
      <vt:lpstr>Raznarodovalna politika Nemcev:</vt:lpstr>
      <vt:lpstr>PowerPointova predstavitev</vt:lpstr>
      <vt:lpstr>Raznarodovalna politika Italijanov:</vt:lpstr>
      <vt:lpstr>Raznarodovalna politika Madžarov:</vt:lpstr>
      <vt:lpstr>Kaj ugotoviš, če primerjaš posamezne raznarodovalne politike med seboj? </vt:lpstr>
      <vt:lpstr>Svoje ugotovitve zapiši v ZVEZEK, in sicer:</vt:lpstr>
      <vt:lpstr>Za konec si oglej videoposnetek na spodnji povezavi Slovenci v drugi svetovni vojni in si v zvezek zapiši glavne značilnosti.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JUGOSLAVIJA PO OKUPACIJI</dc:title>
  <dc:creator>Uporabnik</dc:creator>
  <cp:lastModifiedBy>Evelina</cp:lastModifiedBy>
  <cp:revision>6</cp:revision>
  <dcterms:created xsi:type="dcterms:W3CDTF">2020-10-19T15:22:02Z</dcterms:created>
  <dcterms:modified xsi:type="dcterms:W3CDTF">2021-10-19T16:02:22Z</dcterms:modified>
</cp:coreProperties>
</file>