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796E-B680-4E40-BB60-A60879095800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8CAB-D831-46D9-8E38-9B521374C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33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796E-B680-4E40-BB60-A60879095800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8CAB-D831-46D9-8E38-9B521374C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62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796E-B680-4E40-BB60-A60879095800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8CAB-D831-46D9-8E38-9B521374C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53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796E-B680-4E40-BB60-A60879095800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8CAB-D831-46D9-8E38-9B521374C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91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796E-B680-4E40-BB60-A60879095800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8CAB-D831-46D9-8E38-9B521374C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91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796E-B680-4E40-BB60-A60879095800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8CAB-D831-46D9-8E38-9B521374C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90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796E-B680-4E40-BB60-A60879095800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8CAB-D831-46D9-8E38-9B521374C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23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796E-B680-4E40-BB60-A60879095800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8CAB-D831-46D9-8E38-9B521374C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796E-B680-4E40-BB60-A60879095800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8CAB-D831-46D9-8E38-9B521374C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76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796E-B680-4E40-BB60-A60879095800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8CAB-D831-46D9-8E38-9B521374C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38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796E-B680-4E40-BB60-A60879095800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8CAB-D831-46D9-8E38-9B521374C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4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3796E-B680-4E40-BB60-A60879095800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98CAB-D831-46D9-8E38-9B521374C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6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307729"/>
            <a:ext cx="9144000" cy="1839425"/>
          </a:xfrm>
        </p:spPr>
        <p:txBody>
          <a:bodyPr/>
          <a:lstStyle/>
          <a:p>
            <a:r>
              <a:rPr lang="en-US" b="1" dirty="0" err="1" smtClean="0">
                <a:latin typeface="Algerian" panose="04020705040A02060702" pitchFamily="82" charset="0"/>
              </a:rPr>
              <a:t>Človekova</a:t>
            </a:r>
            <a:r>
              <a:rPr lang="en-US" b="1" dirty="0" smtClean="0">
                <a:latin typeface="Algerian" panose="04020705040A02060702" pitchFamily="82" charset="0"/>
              </a:rPr>
              <a:t> </a:t>
            </a:r>
            <a:r>
              <a:rPr lang="en-US" b="1" dirty="0" err="1" smtClean="0">
                <a:latin typeface="Algerian" panose="04020705040A02060702" pitchFamily="82" charset="0"/>
              </a:rPr>
              <a:t>bivališča</a:t>
            </a:r>
            <a:r>
              <a:rPr lang="en-US" b="1" dirty="0" smtClean="0">
                <a:latin typeface="Algerian" panose="04020705040A02060702" pitchFamily="82" charset="0"/>
              </a:rPr>
              <a:t> </a:t>
            </a:r>
            <a:r>
              <a:rPr lang="en-US" b="1" dirty="0" err="1" smtClean="0">
                <a:latin typeface="Algerian" panose="04020705040A02060702" pitchFamily="82" charset="0"/>
              </a:rPr>
              <a:t>skozi</a:t>
            </a:r>
            <a:r>
              <a:rPr lang="en-US" b="1" dirty="0" smtClean="0">
                <a:latin typeface="Algerian" panose="04020705040A02060702" pitchFamily="82" charset="0"/>
              </a:rPr>
              <a:t> </a:t>
            </a:r>
            <a:r>
              <a:rPr lang="en-US" b="1" dirty="0" err="1" smtClean="0">
                <a:latin typeface="Algerian" panose="04020705040A02060702" pitchFamily="82" charset="0"/>
              </a:rPr>
              <a:t>čas</a:t>
            </a:r>
            <a:endParaRPr lang="en-US" b="1" dirty="0">
              <a:latin typeface="Algerian" panose="04020705040A02060702" pitchFamily="82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304" y="2063381"/>
            <a:ext cx="4695391" cy="427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91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1339" y="0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1) </a:t>
            </a:r>
            <a:r>
              <a:rPr lang="en-US" b="1" dirty="0" err="1" smtClean="0">
                <a:solidFill>
                  <a:srgbClr val="FF0000"/>
                </a:solidFill>
              </a:rPr>
              <a:t>Naselja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397976"/>
            <a:ext cx="10515600" cy="5231423"/>
          </a:xfrm>
        </p:spPr>
        <p:txBody>
          <a:bodyPr>
            <a:noAutofit/>
          </a:bodyPr>
          <a:lstStyle/>
          <a:p>
            <a:r>
              <a:rPr lang="en-US" sz="3200" dirty="0" smtClean="0"/>
              <a:t>To so </a:t>
            </a:r>
            <a:r>
              <a:rPr lang="en-US" sz="3200" b="1" dirty="0" err="1" smtClean="0">
                <a:solidFill>
                  <a:srgbClr val="FF0000"/>
                </a:solidFill>
              </a:rPr>
              <a:t>skupine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človeških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bivališč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r>
              <a:rPr lang="en-US" sz="3200" dirty="0" smtClean="0"/>
              <a:t> </a:t>
            </a:r>
          </a:p>
          <a:p>
            <a:r>
              <a:rPr lang="en-US" sz="3200" dirty="0" err="1" smtClean="0"/>
              <a:t>Pri</a:t>
            </a:r>
            <a:r>
              <a:rPr lang="en-US" sz="3200" dirty="0" smtClean="0"/>
              <a:t> </a:t>
            </a:r>
            <a:r>
              <a:rPr lang="en-US" sz="3200" dirty="0" err="1" smtClean="0"/>
              <a:t>izbiri</a:t>
            </a:r>
            <a:r>
              <a:rPr lang="en-US" sz="3200" dirty="0" smtClean="0"/>
              <a:t> </a:t>
            </a:r>
            <a:r>
              <a:rPr lang="en-US" sz="3200" dirty="0" err="1" smtClean="0"/>
              <a:t>prostora</a:t>
            </a:r>
            <a:r>
              <a:rPr lang="en-US" sz="3200" dirty="0" smtClean="0"/>
              <a:t> </a:t>
            </a:r>
            <a:r>
              <a:rPr lang="en-US" sz="3200" dirty="0" err="1" smtClean="0"/>
              <a:t>upoštevamo</a:t>
            </a:r>
            <a:r>
              <a:rPr lang="en-US" sz="3200" dirty="0" smtClean="0"/>
              <a:t>:</a:t>
            </a:r>
          </a:p>
          <a:p>
            <a:pPr lvl="1"/>
            <a:r>
              <a:rPr lang="en-US" sz="3200" b="1" dirty="0" smtClean="0"/>
              <a:t>VARNOST</a:t>
            </a:r>
          </a:p>
          <a:p>
            <a:pPr lvl="1"/>
            <a:r>
              <a:rPr lang="en-US" sz="3200" b="1" dirty="0" smtClean="0"/>
              <a:t>RODOVITNOST ZEMLJE</a:t>
            </a:r>
          </a:p>
          <a:p>
            <a:pPr lvl="1"/>
            <a:r>
              <a:rPr lang="en-US" sz="3200" b="1" dirty="0" smtClean="0"/>
              <a:t>BLIŽINO VODE</a:t>
            </a:r>
          </a:p>
          <a:p>
            <a:pPr lvl="1"/>
            <a:r>
              <a:rPr lang="en-US" sz="3200" b="1" dirty="0" smtClean="0"/>
              <a:t>BLIŽINO PROMETNIH POTI</a:t>
            </a:r>
          </a:p>
          <a:p>
            <a:pPr marL="457200" lvl="1" indent="0">
              <a:buNone/>
            </a:pPr>
            <a:endParaRPr lang="en-US" sz="3200" b="1" dirty="0" smtClean="0"/>
          </a:p>
          <a:p>
            <a:r>
              <a:rPr lang="en-US" sz="3200" dirty="0" err="1" smtClean="0"/>
              <a:t>Pomemben</a:t>
            </a:r>
            <a:r>
              <a:rPr lang="en-US" sz="3200" dirty="0" smtClean="0"/>
              <a:t> </a:t>
            </a:r>
            <a:r>
              <a:rPr lang="en-US" sz="3200" dirty="0" err="1" smtClean="0"/>
              <a:t>vpliv</a:t>
            </a:r>
            <a:r>
              <a:rPr lang="en-US" sz="3200" dirty="0" smtClean="0"/>
              <a:t> </a:t>
            </a:r>
            <a:r>
              <a:rPr lang="en-US" sz="3200" dirty="0" err="1" smtClean="0"/>
              <a:t>imata</a:t>
            </a:r>
            <a:r>
              <a:rPr lang="en-US" sz="3200" dirty="0" smtClean="0"/>
              <a:t> </a:t>
            </a:r>
            <a:r>
              <a:rPr lang="en-US" sz="3200" dirty="0" err="1" smtClean="0"/>
              <a:t>tudi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NARAVNO OKOLJE </a:t>
            </a:r>
            <a:r>
              <a:rPr lang="en-US" sz="3200" dirty="0" smtClean="0"/>
              <a:t>in </a:t>
            </a:r>
            <a:r>
              <a:rPr lang="en-US" sz="3200" b="1" dirty="0" smtClean="0">
                <a:solidFill>
                  <a:srgbClr val="FF0000"/>
                </a:solidFill>
              </a:rPr>
              <a:t>DEJAVNOSTI PREBIVALCEV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875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2) PRAZGODOVINA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JAME, DREVESNE KROŠNJE, ŠOTORI, KOČE</a:t>
            </a:r>
            <a:endParaRPr lang="en-US" sz="36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00" y="2572971"/>
            <a:ext cx="5231423" cy="373892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913" y="2572971"/>
            <a:ext cx="5121887" cy="341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20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1146" y="383687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Ljudje</a:t>
            </a:r>
            <a:r>
              <a:rPr lang="en-US" sz="3600" dirty="0" smtClean="0"/>
              <a:t> so se </a:t>
            </a:r>
            <a:r>
              <a:rPr lang="en-US" sz="3600" b="1" dirty="0" err="1" smtClean="0">
                <a:solidFill>
                  <a:srgbClr val="FF0000"/>
                </a:solidFill>
              </a:rPr>
              <a:t>veliko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selili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/>
              <a:t>zaradi</a:t>
            </a:r>
            <a:r>
              <a:rPr lang="en-US" sz="3600" dirty="0" smtClean="0"/>
              <a:t> </a:t>
            </a:r>
            <a:r>
              <a:rPr lang="en-US" sz="3600" dirty="0" err="1" smtClean="0"/>
              <a:t>iskanja</a:t>
            </a:r>
            <a:r>
              <a:rPr lang="en-US" sz="3600" dirty="0" smtClean="0"/>
              <a:t> </a:t>
            </a:r>
            <a:r>
              <a:rPr lang="en-US" sz="3600" dirty="0" err="1" smtClean="0"/>
              <a:t>hrane</a:t>
            </a:r>
            <a:r>
              <a:rPr lang="en-US" sz="3600" dirty="0" smtClean="0"/>
              <a:t>. </a:t>
            </a:r>
          </a:p>
          <a:p>
            <a:r>
              <a:rPr lang="en-US" sz="3600" dirty="0" err="1" smtClean="0"/>
              <a:t>Ko</a:t>
            </a:r>
            <a:r>
              <a:rPr lang="en-US" sz="3600" dirty="0" smtClean="0"/>
              <a:t> so se v </a:t>
            </a:r>
            <a:r>
              <a:rPr lang="en-US" sz="3600" dirty="0" err="1" smtClean="0"/>
              <a:t>mlajši</a:t>
            </a:r>
            <a:r>
              <a:rPr lang="en-US" sz="3600" dirty="0" smtClean="0"/>
              <a:t> </a:t>
            </a:r>
            <a:r>
              <a:rPr lang="en-US" sz="3600" dirty="0" err="1" smtClean="0"/>
              <a:t>kameni</a:t>
            </a:r>
            <a:r>
              <a:rPr lang="en-US" sz="3600" dirty="0" smtClean="0"/>
              <a:t> </a:t>
            </a:r>
            <a:r>
              <a:rPr lang="en-US" sz="3600" dirty="0" err="1" smtClean="0"/>
              <a:t>dobi</a:t>
            </a:r>
            <a:r>
              <a:rPr lang="en-US" sz="3600" dirty="0" smtClean="0"/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naselili</a:t>
            </a:r>
            <a:r>
              <a:rPr lang="en-US" sz="3600" dirty="0" smtClean="0"/>
              <a:t>, so </a:t>
            </a:r>
            <a:r>
              <a:rPr lang="en-US" sz="3600" dirty="0" err="1" smtClean="0"/>
              <a:t>začeli</a:t>
            </a:r>
            <a:r>
              <a:rPr lang="en-US" sz="3600" dirty="0" smtClean="0"/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graditi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naselja</a:t>
            </a:r>
            <a:r>
              <a:rPr lang="en-US" sz="3600" dirty="0" smtClean="0"/>
              <a:t>. </a:t>
            </a:r>
          </a:p>
          <a:p>
            <a:r>
              <a:rPr lang="en-US" sz="3600" dirty="0" err="1" smtClean="0"/>
              <a:t>Uporabljali</a:t>
            </a:r>
            <a:r>
              <a:rPr lang="en-US" sz="3600" dirty="0" smtClean="0"/>
              <a:t> so: </a:t>
            </a:r>
            <a:r>
              <a:rPr lang="en-US" sz="3600" b="1" dirty="0" smtClean="0">
                <a:solidFill>
                  <a:srgbClr val="FF0000"/>
                </a:solidFill>
              </a:rPr>
              <a:t>LES, ŽIVALSKE KOSTI, KOŽE, SLAMO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" b="1778"/>
          <a:stretch/>
        </p:blipFill>
        <p:spPr>
          <a:xfrm>
            <a:off x="3790462" y="2813538"/>
            <a:ext cx="4927600" cy="356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6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18393" y="29576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KOLIŠČARSKA NASELJA</a:t>
            </a:r>
          </a:p>
          <a:p>
            <a:r>
              <a:rPr lang="en-US" sz="3600" dirty="0" err="1" smtClean="0"/>
              <a:t>Hiše</a:t>
            </a:r>
            <a:r>
              <a:rPr lang="en-US" sz="3600" dirty="0" smtClean="0"/>
              <a:t> so bile </a:t>
            </a:r>
            <a:r>
              <a:rPr lang="en-US" sz="3600" dirty="0" err="1" smtClean="0"/>
              <a:t>dvignjene</a:t>
            </a:r>
            <a:r>
              <a:rPr lang="en-US" sz="3600" dirty="0" smtClean="0"/>
              <a:t> </a:t>
            </a:r>
            <a:r>
              <a:rPr lang="en-US" sz="3600" dirty="0" err="1" smtClean="0"/>
              <a:t>nad</a:t>
            </a:r>
            <a:r>
              <a:rPr lang="en-US" sz="3600" dirty="0" smtClean="0"/>
              <a:t> </a:t>
            </a:r>
            <a:r>
              <a:rPr lang="en-US" sz="3600" dirty="0" err="1" smtClean="0"/>
              <a:t>tlemi</a:t>
            </a:r>
            <a:r>
              <a:rPr lang="en-US" sz="3600" dirty="0" smtClean="0"/>
              <a:t> (</a:t>
            </a:r>
            <a:r>
              <a:rPr lang="en-US" sz="3600" dirty="0" err="1" smtClean="0"/>
              <a:t>zavarovanje</a:t>
            </a:r>
            <a:r>
              <a:rPr lang="en-US" sz="3600" dirty="0" smtClean="0"/>
              <a:t> </a:t>
            </a:r>
            <a:r>
              <a:rPr lang="en-US" sz="3600" dirty="0" err="1" smtClean="0"/>
              <a:t>pred</a:t>
            </a:r>
            <a:r>
              <a:rPr lang="en-US" sz="3600" dirty="0" smtClean="0"/>
              <a:t> </a:t>
            </a:r>
            <a:r>
              <a:rPr lang="en-US" sz="3600" dirty="0" err="1" smtClean="0"/>
              <a:t>poplavami</a:t>
            </a:r>
            <a:r>
              <a:rPr lang="en-US" sz="3600" dirty="0" smtClean="0"/>
              <a:t>).</a:t>
            </a:r>
          </a:p>
          <a:p>
            <a:r>
              <a:rPr lang="en-US" sz="3600" dirty="0" smtClean="0"/>
              <a:t>Stale so </a:t>
            </a:r>
            <a:r>
              <a:rPr lang="en-US" sz="3600" dirty="0" err="1" smtClean="0"/>
              <a:t>na</a:t>
            </a:r>
            <a:r>
              <a:rPr lang="en-US" sz="3600" dirty="0" smtClean="0"/>
              <a:t> </a:t>
            </a:r>
            <a:r>
              <a:rPr lang="en-US" sz="3600" dirty="0" err="1" smtClean="0"/>
              <a:t>lesenih</a:t>
            </a:r>
            <a:r>
              <a:rPr lang="en-US" sz="3600" dirty="0" smtClean="0"/>
              <a:t> </a:t>
            </a:r>
            <a:r>
              <a:rPr lang="en-US" sz="3600" dirty="0" err="1" smtClean="0"/>
              <a:t>stebrih</a:t>
            </a:r>
            <a:r>
              <a:rPr lang="en-US" sz="3600" dirty="0" smtClean="0"/>
              <a:t>.</a:t>
            </a:r>
          </a:p>
          <a:p>
            <a:r>
              <a:rPr lang="en-US" sz="3600" dirty="0" err="1" smtClean="0"/>
              <a:t>Naselja</a:t>
            </a:r>
            <a:r>
              <a:rPr lang="en-US" sz="3600" dirty="0" smtClean="0"/>
              <a:t> so </a:t>
            </a:r>
            <a:r>
              <a:rPr lang="en-US" sz="3600" dirty="0" err="1" smtClean="0"/>
              <a:t>bila</a:t>
            </a:r>
            <a:r>
              <a:rPr lang="en-US" sz="3600" dirty="0" smtClean="0"/>
              <a:t> </a:t>
            </a:r>
            <a:r>
              <a:rPr lang="en-US" sz="3600" dirty="0" err="1" smtClean="0"/>
              <a:t>majhna</a:t>
            </a:r>
            <a:r>
              <a:rPr lang="en-US" sz="3600" dirty="0" smtClean="0"/>
              <a:t> in </a:t>
            </a:r>
            <a:r>
              <a:rPr lang="en-US" sz="3600" dirty="0" err="1" smtClean="0"/>
              <a:t>skrbno</a:t>
            </a:r>
            <a:r>
              <a:rPr lang="en-US" sz="3600" dirty="0" smtClean="0"/>
              <a:t> </a:t>
            </a:r>
            <a:r>
              <a:rPr lang="en-US" sz="3600" dirty="0" err="1" smtClean="0"/>
              <a:t>načrtovana</a:t>
            </a:r>
            <a:r>
              <a:rPr lang="en-US" sz="3600" dirty="0" smtClean="0"/>
              <a:t>.</a:t>
            </a:r>
          </a:p>
          <a:p>
            <a:r>
              <a:rPr lang="en-US" sz="3600" dirty="0" err="1" smtClean="0"/>
              <a:t>Kolibe</a:t>
            </a:r>
            <a:r>
              <a:rPr lang="en-US" sz="3600" dirty="0" smtClean="0"/>
              <a:t> so bile </a:t>
            </a:r>
            <a:r>
              <a:rPr lang="en-US" sz="3600" b="1" dirty="0" smtClean="0">
                <a:solidFill>
                  <a:srgbClr val="FF0000"/>
                </a:solidFill>
              </a:rPr>
              <a:t>PRAVOKOTNE</a:t>
            </a:r>
            <a:r>
              <a:rPr lang="en-US" sz="3600" dirty="0" smtClean="0"/>
              <a:t> in </a:t>
            </a:r>
            <a:r>
              <a:rPr lang="en-US" sz="3600" b="1" dirty="0" smtClean="0">
                <a:solidFill>
                  <a:srgbClr val="FF0000"/>
                </a:solidFill>
              </a:rPr>
              <a:t>LESENE</a:t>
            </a:r>
            <a:r>
              <a:rPr lang="en-US" sz="3600" dirty="0" smtClean="0"/>
              <a:t>, </a:t>
            </a:r>
            <a:r>
              <a:rPr lang="en-US" sz="3600" dirty="0" err="1" smtClean="0"/>
              <a:t>stene</a:t>
            </a:r>
            <a:r>
              <a:rPr lang="en-US" sz="3600" dirty="0" smtClean="0"/>
              <a:t> so bile </a:t>
            </a:r>
            <a:r>
              <a:rPr lang="en-US" sz="3600" dirty="0" err="1" smtClean="0"/>
              <a:t>iz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ŠIB/LESA</a:t>
            </a:r>
            <a:r>
              <a:rPr lang="en-US" sz="3600" dirty="0" smtClean="0"/>
              <a:t>, </a:t>
            </a:r>
            <a:r>
              <a:rPr lang="en-US" sz="3600" dirty="0" err="1" smtClean="0"/>
              <a:t>streha</a:t>
            </a:r>
            <a:r>
              <a:rPr lang="en-US" sz="3600" dirty="0" smtClean="0"/>
              <a:t> je </a:t>
            </a:r>
            <a:r>
              <a:rPr lang="en-US" sz="3600" dirty="0" err="1" smtClean="0"/>
              <a:t>bila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SLAMNATA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77407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19" y="533154"/>
            <a:ext cx="10948314" cy="5656629"/>
          </a:xfrm>
        </p:spPr>
      </p:pic>
    </p:spTree>
    <p:extLst>
      <p:ext uri="{BB962C8B-B14F-4D97-AF65-F5344CB8AC3E}">
        <p14:creationId xmlns:p14="http://schemas.microsoft.com/office/powerpoint/2010/main" val="3112030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239" y="2644652"/>
            <a:ext cx="8654577" cy="389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24962" y="27817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GRADIŠČA ŽELEZNE DOBE</a:t>
            </a:r>
          </a:p>
          <a:p>
            <a:r>
              <a:rPr lang="en-US" sz="3600" dirty="0" err="1" smtClean="0"/>
              <a:t>Nastajala</a:t>
            </a:r>
            <a:r>
              <a:rPr lang="en-US" sz="3600" dirty="0" smtClean="0"/>
              <a:t> so </a:t>
            </a:r>
            <a:r>
              <a:rPr lang="en-US" sz="3600" dirty="0" err="1" smtClean="0"/>
              <a:t>na</a:t>
            </a:r>
            <a:r>
              <a:rPr lang="en-US" sz="3600" dirty="0" smtClean="0"/>
              <a:t> </a:t>
            </a:r>
            <a:r>
              <a:rPr lang="en-US" sz="3600" b="1" dirty="0" smtClean="0"/>
              <a:t>STRMIH VZPETINAH</a:t>
            </a:r>
            <a:r>
              <a:rPr lang="en-US" sz="3600" dirty="0" smtClean="0"/>
              <a:t>. </a:t>
            </a:r>
          </a:p>
          <a:p>
            <a:r>
              <a:rPr lang="en-US" sz="3600" dirty="0" err="1" smtClean="0"/>
              <a:t>Bila</a:t>
            </a:r>
            <a:r>
              <a:rPr lang="en-US" sz="3600" dirty="0" smtClean="0"/>
              <a:t> so </a:t>
            </a:r>
            <a:r>
              <a:rPr lang="en-US" sz="3600" b="1" dirty="0" smtClean="0">
                <a:solidFill>
                  <a:srgbClr val="FF0000"/>
                </a:solidFill>
              </a:rPr>
              <a:t>UTRJENA</a:t>
            </a:r>
            <a:r>
              <a:rPr lang="en-US" sz="3600" dirty="0" smtClean="0"/>
              <a:t> (</a:t>
            </a:r>
            <a:r>
              <a:rPr lang="en-US" sz="3600" dirty="0" err="1" smtClean="0"/>
              <a:t>imela</a:t>
            </a:r>
            <a:r>
              <a:rPr lang="en-US" sz="3600" dirty="0" smtClean="0"/>
              <a:t> so </a:t>
            </a:r>
            <a:r>
              <a:rPr lang="en-US" sz="3600" b="1" dirty="0" smtClean="0">
                <a:solidFill>
                  <a:srgbClr val="FF0000"/>
                </a:solidFill>
              </a:rPr>
              <a:t>OBZIDJA</a:t>
            </a:r>
            <a:r>
              <a:rPr lang="en-US" sz="3600" dirty="0" smtClean="0"/>
              <a:t>). </a:t>
            </a:r>
            <a:r>
              <a:rPr lang="en-US" sz="3600" dirty="0" err="1" smtClean="0"/>
              <a:t>Varovala</a:t>
            </a:r>
            <a:r>
              <a:rPr lang="en-US" sz="3600" dirty="0" smtClean="0"/>
              <a:t> so </a:t>
            </a:r>
            <a:r>
              <a:rPr lang="en-US" sz="3600" dirty="0" err="1" smtClean="0"/>
              <a:t>pred</a:t>
            </a:r>
            <a:r>
              <a:rPr lang="en-US" sz="3600" dirty="0" smtClean="0"/>
              <a:t> </a:t>
            </a:r>
            <a:r>
              <a:rPr lang="en-US" sz="3600" dirty="0" err="1" smtClean="0"/>
              <a:t>zunanjo</a:t>
            </a:r>
            <a:r>
              <a:rPr lang="en-US" sz="3600" dirty="0" smtClean="0"/>
              <a:t> </a:t>
            </a:r>
            <a:r>
              <a:rPr lang="en-US" sz="3600" dirty="0" err="1" smtClean="0"/>
              <a:t>nevarnostjo</a:t>
            </a:r>
            <a:r>
              <a:rPr lang="en-US" sz="3600" dirty="0" smtClean="0"/>
              <a:t>.</a:t>
            </a:r>
          </a:p>
          <a:p>
            <a:r>
              <a:rPr lang="en-US" sz="3600" dirty="0" err="1" smtClean="0"/>
              <a:t>Hiše</a:t>
            </a:r>
            <a:r>
              <a:rPr lang="en-US" sz="3600" dirty="0" smtClean="0"/>
              <a:t> so bile </a:t>
            </a:r>
            <a:r>
              <a:rPr lang="en-US" sz="3600" b="1" dirty="0" smtClean="0">
                <a:solidFill>
                  <a:srgbClr val="FF0000"/>
                </a:solidFill>
              </a:rPr>
              <a:t>LESENE</a:t>
            </a:r>
            <a:r>
              <a:rPr lang="en-US" sz="3600" dirty="0" smtClean="0"/>
              <a:t>, </a:t>
            </a:r>
            <a:r>
              <a:rPr lang="en-US" sz="3600" dirty="0" err="1" smtClean="0"/>
              <a:t>ometane</a:t>
            </a:r>
            <a:r>
              <a:rPr lang="en-US" sz="3600" dirty="0" smtClean="0"/>
              <a:t> z </a:t>
            </a:r>
            <a:r>
              <a:rPr lang="en-US" sz="3600" b="1" dirty="0" smtClean="0">
                <a:solidFill>
                  <a:srgbClr val="FF0000"/>
                </a:solidFill>
              </a:rPr>
              <a:t>ILOVICO</a:t>
            </a:r>
            <a:r>
              <a:rPr lang="en-US" sz="3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7859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159</Words>
  <Application>Microsoft Office PowerPoint</Application>
  <PresentationFormat>Širokozaslonsko</PresentationFormat>
  <Paragraphs>25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2" baseType="lpstr">
      <vt:lpstr>Algerian</vt:lpstr>
      <vt:lpstr>Arial</vt:lpstr>
      <vt:lpstr>Calibri</vt:lpstr>
      <vt:lpstr>Calibri Light</vt:lpstr>
      <vt:lpstr>Officeova tema</vt:lpstr>
      <vt:lpstr>Človekova bivališča skozi čas</vt:lpstr>
      <vt:lpstr>1) Naselja</vt:lpstr>
      <vt:lpstr>2) PRAZGODOVINA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Človekova bivališča skozi čas</dc:title>
  <dc:creator>ivanc</dc:creator>
  <cp:lastModifiedBy>ivanc</cp:lastModifiedBy>
  <cp:revision>3</cp:revision>
  <dcterms:created xsi:type="dcterms:W3CDTF">2021-05-13T18:14:30Z</dcterms:created>
  <dcterms:modified xsi:type="dcterms:W3CDTF">2021-05-13T18:29:34Z</dcterms:modified>
</cp:coreProperties>
</file>