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8" autoAdjust="0"/>
    <p:restoredTop sz="94660"/>
  </p:normalViewPr>
  <p:slideViewPr>
    <p:cSldViewPr snapToGrid="0">
      <p:cViewPr varScale="1">
        <p:scale>
          <a:sx n="85" d="100"/>
          <a:sy n="85" d="100"/>
        </p:scale>
        <p:origin x="5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a:xfrm>
            <a:off x="2692397" y="5037663"/>
            <a:ext cx="5214635" cy="279400"/>
          </a:xfrm>
        </p:spPr>
        <p:txBody>
          <a:bodyPr/>
          <a:lstStyle/>
          <a:p>
            <a:endParaRPr lang="sl-SI"/>
          </a:p>
        </p:txBody>
      </p:sp>
      <p:sp>
        <p:nvSpPr>
          <p:cNvPr id="6" name="Slide Number Placeholder 5"/>
          <p:cNvSpPr>
            <a:spLocks noGrp="1"/>
          </p:cNvSpPr>
          <p:nvPr>
            <p:ph type="sldNum" sz="quarter" idx="12"/>
          </p:nvPr>
        </p:nvSpPr>
        <p:spPr>
          <a:xfrm>
            <a:off x="8956900" y="5037663"/>
            <a:ext cx="551167" cy="279400"/>
          </a:xfrm>
        </p:spPr>
        <p:txBody>
          <a:bodyPr/>
          <a:lstStyle/>
          <a:p>
            <a:fld id="{50C92A16-3C9B-4603-9803-F270351A202E}" type="slidenum">
              <a:rPr lang="sl-SI" smtClean="0"/>
              <a:t>‹#›</a:t>
            </a:fld>
            <a:endParaRPr lang="sl-S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841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EC3FA-3731-494C-A6BB-981C6434CF30}" type="datetimeFigureOut">
              <a:rPr lang="sl-SI" smtClean="0"/>
              <a:t>19.1.2021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0C92A16-3C9B-4603-9803-F270351A202E}" type="slidenum">
              <a:rPr lang="sl-SI" smtClean="0"/>
              <a:t>‹#›</a:t>
            </a:fld>
            <a:endParaRPr lang="sl-SI"/>
          </a:p>
        </p:txBody>
      </p:sp>
    </p:spTree>
    <p:extLst>
      <p:ext uri="{BB962C8B-B14F-4D97-AF65-F5344CB8AC3E}">
        <p14:creationId xmlns:p14="http://schemas.microsoft.com/office/powerpoint/2010/main" val="135973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4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20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spTree>
    <p:extLst>
      <p:ext uri="{BB962C8B-B14F-4D97-AF65-F5344CB8AC3E}">
        <p14:creationId xmlns:p14="http://schemas.microsoft.com/office/powerpoint/2010/main" val="389101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31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55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57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7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spTree>
    <p:extLst>
      <p:ext uri="{BB962C8B-B14F-4D97-AF65-F5344CB8AC3E}">
        <p14:creationId xmlns:p14="http://schemas.microsoft.com/office/powerpoint/2010/main" val="349735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EC3FA-3731-494C-A6BB-981C6434CF30}" type="datetimeFigureOut">
              <a:rPr lang="sl-SI" smtClean="0"/>
              <a:t>19.1.2021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0C92A16-3C9B-4603-9803-F270351A202E}" type="slidenum">
              <a:rPr lang="sl-SI" smtClean="0"/>
              <a:t>‹#›</a:t>
            </a:fld>
            <a:endParaRPr lang="sl-S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59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4EC3FA-3731-494C-A6BB-981C6434CF30}" type="datetimeFigureOut">
              <a:rPr lang="sl-SI" smtClean="0"/>
              <a:t>19.1.2021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0C92A16-3C9B-4603-9803-F270351A202E}" type="slidenum">
              <a:rPr lang="sl-SI" smtClean="0"/>
              <a:t>‹#›</a:t>
            </a:fld>
            <a:endParaRPr lang="sl-SI"/>
          </a:p>
        </p:txBody>
      </p:sp>
    </p:spTree>
    <p:extLst>
      <p:ext uri="{BB962C8B-B14F-4D97-AF65-F5344CB8AC3E}">
        <p14:creationId xmlns:p14="http://schemas.microsoft.com/office/powerpoint/2010/main" val="239707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4EC3FA-3731-494C-A6BB-981C6434CF30}" type="datetimeFigureOut">
              <a:rPr lang="sl-SI" smtClean="0"/>
              <a:t>19.1.2021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50C92A16-3C9B-4603-9803-F270351A202E}" type="slidenum">
              <a:rPr lang="sl-SI" smtClean="0"/>
              <a:t>‹#›</a:t>
            </a:fld>
            <a:endParaRPr lang="sl-S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2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4EC3FA-3731-494C-A6BB-981C6434CF30}" type="datetimeFigureOut">
              <a:rPr lang="sl-SI" smtClean="0"/>
              <a:t>19.1.2021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50C92A16-3C9B-4603-9803-F270351A202E}"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13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EC3FA-3731-494C-A6BB-981C6434CF30}" type="datetimeFigureOut">
              <a:rPr lang="sl-SI" smtClean="0"/>
              <a:t>19.1.2021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50C92A16-3C9B-4603-9803-F270351A202E}" type="slidenum">
              <a:rPr lang="sl-SI" smtClean="0"/>
              <a:t>‹#›</a:t>
            </a:fld>
            <a:endParaRPr lang="sl-SI"/>
          </a:p>
        </p:txBody>
      </p:sp>
    </p:spTree>
    <p:extLst>
      <p:ext uri="{BB962C8B-B14F-4D97-AF65-F5344CB8AC3E}">
        <p14:creationId xmlns:p14="http://schemas.microsoft.com/office/powerpoint/2010/main" val="320907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EC3FA-3731-494C-A6BB-981C6434CF30}" type="datetimeFigureOut">
              <a:rPr lang="sl-SI" smtClean="0"/>
              <a:t>19.1.2021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0C92A16-3C9B-4603-9803-F270351A202E}" type="slidenum">
              <a:rPr lang="sl-SI" smtClean="0"/>
              <a:t>‹#›</a:t>
            </a:fld>
            <a:endParaRPr lang="sl-S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18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EC3FA-3731-494C-A6BB-981C6434CF30}" type="datetimeFigureOut">
              <a:rPr lang="sl-SI" smtClean="0"/>
              <a:t>19.1.2021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0C92A16-3C9B-4603-9803-F270351A202E}" type="slidenum">
              <a:rPr lang="sl-SI" smtClean="0"/>
              <a:t>‹#›</a:t>
            </a:fld>
            <a:endParaRPr lang="sl-SI"/>
          </a:p>
        </p:txBody>
      </p:sp>
    </p:spTree>
    <p:extLst>
      <p:ext uri="{BB962C8B-B14F-4D97-AF65-F5344CB8AC3E}">
        <p14:creationId xmlns:p14="http://schemas.microsoft.com/office/powerpoint/2010/main" val="409526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4EC3FA-3731-494C-A6BB-981C6434CF30}" type="datetimeFigureOut">
              <a:rPr lang="sl-SI" smtClean="0"/>
              <a:t>19.1.2021</a:t>
            </a:fld>
            <a:endParaRPr lang="sl-S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C92A16-3C9B-4603-9803-F270351A202E}" type="slidenum">
              <a:rPr lang="sl-SI" smtClean="0"/>
              <a:t>‹#›</a:t>
            </a:fld>
            <a:endParaRPr lang="sl-SI"/>
          </a:p>
        </p:txBody>
      </p:sp>
    </p:spTree>
    <p:extLst>
      <p:ext uri="{BB962C8B-B14F-4D97-AF65-F5344CB8AC3E}">
        <p14:creationId xmlns:p14="http://schemas.microsoft.com/office/powerpoint/2010/main" val="1898093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5" Type="http://schemas.openxmlformats.org/officeDocument/2006/relationships/hyperlink" Target="https://youtu.be/m2XwV7IwG3E?t=24"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hyperlink" Target="https://youtu.be/FRIZIUImutA?t=18"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7607-A824-469A-B81B-88DFB1B79E60}"/>
              </a:ext>
            </a:extLst>
          </p:cNvPr>
          <p:cNvSpPr>
            <a:spLocks noGrp="1"/>
          </p:cNvSpPr>
          <p:nvPr>
            <p:ph type="ctrTitle"/>
          </p:nvPr>
        </p:nvSpPr>
        <p:spPr/>
        <p:txBody>
          <a:bodyPr/>
          <a:lstStyle/>
          <a:p>
            <a:r>
              <a:rPr lang="sl-SI" dirty="0"/>
              <a:t>Pozdravljeni v Pikini delavnici.</a:t>
            </a:r>
          </a:p>
        </p:txBody>
      </p:sp>
      <p:sp>
        <p:nvSpPr>
          <p:cNvPr id="3" name="Subtitle 2">
            <a:extLst>
              <a:ext uri="{FF2B5EF4-FFF2-40B4-BE49-F238E27FC236}">
                <a16:creationId xmlns:a16="http://schemas.microsoft.com/office/drawing/2014/main" id="{E7E5DFD3-2BB7-40D1-A1DB-327F7276DF6E}"/>
              </a:ext>
            </a:extLst>
          </p:cNvPr>
          <p:cNvSpPr>
            <a:spLocks noGrp="1"/>
          </p:cNvSpPr>
          <p:nvPr>
            <p:ph type="subTitle" idx="1"/>
          </p:nvPr>
        </p:nvSpPr>
        <p:spPr/>
        <p:txBody>
          <a:bodyPr/>
          <a:lstStyle/>
          <a:p>
            <a:endParaRPr lang="sl-SI"/>
          </a:p>
        </p:txBody>
      </p:sp>
      <p:pic>
        <p:nvPicPr>
          <p:cNvPr id="4" name="Slika 1">
            <a:extLst>
              <a:ext uri="{FF2B5EF4-FFF2-40B4-BE49-F238E27FC236}">
                <a16:creationId xmlns:a16="http://schemas.microsoft.com/office/drawing/2014/main" id="{50B6C3C0-8679-4307-8541-119EFB54C6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101" y="3263899"/>
            <a:ext cx="2684287" cy="3429000"/>
          </a:xfrm>
          <a:prstGeom prst="rect">
            <a:avLst/>
          </a:prstGeom>
          <a:noFill/>
          <a:ln>
            <a:noFill/>
          </a:ln>
        </p:spPr>
      </p:pic>
      <p:pic>
        <p:nvPicPr>
          <p:cNvPr id="5" name="1. slide">
            <a:hlinkClick r:id="" action="ppaction://media"/>
            <a:extLst>
              <a:ext uri="{FF2B5EF4-FFF2-40B4-BE49-F238E27FC236}">
                <a16:creationId xmlns:a16="http://schemas.microsoft.com/office/drawing/2014/main" id="{71FFFFFA-6724-4E11-B0B1-5406E04CAA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6289" y="3663241"/>
            <a:ext cx="1315158" cy="1315158"/>
          </a:xfrm>
          <a:prstGeom prst="rect">
            <a:avLst/>
          </a:prstGeom>
        </p:spPr>
      </p:pic>
    </p:spTree>
    <p:extLst>
      <p:ext uri="{BB962C8B-B14F-4D97-AF65-F5344CB8AC3E}">
        <p14:creationId xmlns:p14="http://schemas.microsoft.com/office/powerpoint/2010/main" val="41865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EBAD0-1B1D-4632-AA81-CC7EF59E32FB}"/>
              </a:ext>
            </a:extLst>
          </p:cNvPr>
          <p:cNvSpPr>
            <a:spLocks noGrp="1"/>
          </p:cNvSpPr>
          <p:nvPr>
            <p:ph idx="1"/>
          </p:nvPr>
        </p:nvSpPr>
        <p:spPr/>
        <p:txBody>
          <a:bodyPr/>
          <a:lstStyle/>
          <a:p>
            <a:r>
              <a:rPr lang="sl-SI" sz="4000" b="1" dirty="0">
                <a:solidFill>
                  <a:srgbClr val="FFC000"/>
                </a:solidFill>
                <a:hlinkClick r:id="rId2" action="ppaction://hlinksldjump"/>
              </a:rPr>
              <a:t>Izdelava Pikinih pisanih nogavic</a:t>
            </a:r>
            <a:endParaRPr lang="sl-SI" sz="4000" b="1" dirty="0">
              <a:solidFill>
                <a:srgbClr val="FFC000"/>
              </a:solidFill>
            </a:endParaRPr>
          </a:p>
          <a:p>
            <a:r>
              <a:rPr lang="sl-SI" sz="4000" b="1" dirty="0">
                <a:solidFill>
                  <a:srgbClr val="FFC000"/>
                </a:solidFill>
                <a:hlinkClick r:id="rId3" action="ppaction://hlinksldjump"/>
              </a:rPr>
              <a:t>Pikino senčno gledališče</a:t>
            </a:r>
            <a:endParaRPr lang="sl-SI" sz="4000" b="1" dirty="0">
              <a:solidFill>
                <a:srgbClr val="FFC000"/>
              </a:solidFill>
            </a:endParaRPr>
          </a:p>
          <a:p>
            <a:r>
              <a:rPr lang="sl-SI" sz="4000" b="1" dirty="0">
                <a:solidFill>
                  <a:srgbClr val="FFC000"/>
                </a:solidFill>
                <a:hlinkClick r:id="rId4" action="ppaction://hlinksldjump"/>
              </a:rPr>
              <a:t>Pikina ptičja hišica</a:t>
            </a:r>
            <a:endParaRPr lang="sl-SI" sz="4000" b="1" dirty="0">
              <a:solidFill>
                <a:srgbClr val="FFC000"/>
              </a:solidFill>
            </a:endParaRPr>
          </a:p>
          <a:p>
            <a:endParaRPr lang="sl-SI" b="1" dirty="0">
              <a:solidFill>
                <a:srgbClr val="FFC000"/>
              </a:solidFill>
            </a:endParaRPr>
          </a:p>
          <a:p>
            <a:endParaRPr lang="sl-SI" dirty="0"/>
          </a:p>
        </p:txBody>
      </p:sp>
      <p:sp>
        <p:nvSpPr>
          <p:cNvPr id="4" name="Title 1">
            <a:extLst>
              <a:ext uri="{FF2B5EF4-FFF2-40B4-BE49-F238E27FC236}">
                <a16:creationId xmlns:a16="http://schemas.microsoft.com/office/drawing/2014/main" id="{77B52153-DAE8-4E2B-B288-9947EA4AA795}"/>
              </a:ext>
            </a:extLst>
          </p:cNvPr>
          <p:cNvSpPr>
            <a:spLocks noGrp="1"/>
          </p:cNvSpPr>
          <p:nvPr>
            <p:ph type="title"/>
          </p:nvPr>
        </p:nvSpPr>
        <p:spPr>
          <a:xfrm>
            <a:off x="1295402" y="982132"/>
            <a:ext cx="9601196" cy="1303867"/>
          </a:xfrm>
        </p:spPr>
        <p:txBody>
          <a:bodyPr/>
          <a:lstStyle/>
          <a:p>
            <a:r>
              <a:rPr lang="sl-SI" dirty="0"/>
              <a:t>S klikom izberi nalogo </a:t>
            </a:r>
          </a:p>
        </p:txBody>
      </p:sp>
    </p:spTree>
    <p:extLst>
      <p:ext uri="{BB962C8B-B14F-4D97-AF65-F5344CB8AC3E}">
        <p14:creationId xmlns:p14="http://schemas.microsoft.com/office/powerpoint/2010/main" val="46046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93E7-14E1-48C4-96C3-19978F545725}"/>
              </a:ext>
            </a:extLst>
          </p:cNvPr>
          <p:cNvSpPr>
            <a:spLocks noGrp="1"/>
          </p:cNvSpPr>
          <p:nvPr>
            <p:ph type="title"/>
          </p:nvPr>
        </p:nvSpPr>
        <p:spPr/>
        <p:txBody>
          <a:bodyPr/>
          <a:lstStyle/>
          <a:p>
            <a:r>
              <a:rPr lang="sl-SI" b="1" dirty="0">
                <a:solidFill>
                  <a:srgbClr val="FFC000"/>
                </a:solidFill>
              </a:rPr>
              <a:t>Izdelava Pikinih pisanih nogavic</a:t>
            </a:r>
          </a:p>
        </p:txBody>
      </p:sp>
      <p:sp>
        <p:nvSpPr>
          <p:cNvPr id="3" name="Content Placeholder 2">
            <a:extLst>
              <a:ext uri="{FF2B5EF4-FFF2-40B4-BE49-F238E27FC236}">
                <a16:creationId xmlns:a16="http://schemas.microsoft.com/office/drawing/2014/main" id="{16198CB1-0A29-446A-955B-02B8D91913A0}"/>
              </a:ext>
            </a:extLst>
          </p:cNvPr>
          <p:cNvSpPr>
            <a:spLocks noGrp="1"/>
          </p:cNvSpPr>
          <p:nvPr>
            <p:ph idx="1"/>
          </p:nvPr>
        </p:nvSpPr>
        <p:spPr/>
        <p:txBody>
          <a:bodyPr/>
          <a:lstStyle/>
          <a:p>
            <a:pPr marL="0" indent="0">
              <a:buNone/>
            </a:pPr>
            <a:r>
              <a:rPr lang="sl-SI" dirty="0"/>
              <a:t>Pripravite si:</a:t>
            </a:r>
          </a:p>
          <a:p>
            <a:pPr>
              <a:buFontTx/>
              <a:buChar char="-"/>
            </a:pPr>
            <a:r>
              <a:rPr lang="sl-SI" dirty="0">
                <a:solidFill>
                  <a:srgbClr val="00B0F0"/>
                </a:solidFill>
              </a:rPr>
              <a:t>BELE LISTE PAPIRJA</a:t>
            </a:r>
          </a:p>
          <a:p>
            <a:pPr>
              <a:buFontTx/>
              <a:buChar char="-"/>
            </a:pPr>
            <a:r>
              <a:rPr lang="sl-SI" dirty="0">
                <a:solidFill>
                  <a:srgbClr val="00B0F0"/>
                </a:solidFill>
              </a:rPr>
              <a:t>ŠKARJE</a:t>
            </a:r>
          </a:p>
          <a:p>
            <a:pPr>
              <a:buFontTx/>
              <a:buChar char="-"/>
            </a:pPr>
            <a:r>
              <a:rPr lang="sl-SI" dirty="0">
                <a:solidFill>
                  <a:srgbClr val="00B0F0"/>
                </a:solidFill>
              </a:rPr>
              <a:t>BARVICE ALI FLUMASTRE</a:t>
            </a:r>
          </a:p>
          <a:p>
            <a:endParaRPr lang="sl-SI" dirty="0"/>
          </a:p>
        </p:txBody>
      </p:sp>
      <p:pic>
        <p:nvPicPr>
          <p:cNvPr id="1026" name="Picture 2" descr="Paper definición y significado | Diccionario Inglés Collins">
            <a:extLst>
              <a:ext uri="{FF2B5EF4-FFF2-40B4-BE49-F238E27FC236}">
                <a16:creationId xmlns:a16="http://schemas.microsoft.com/office/drawing/2014/main" id="{A5AB3398-0FDE-43EA-9FF7-C51188201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387" y="2438397"/>
            <a:ext cx="2414412" cy="16152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ŠKARJE DAHLE OTROŠKE Z MOTIVI - Ceneje.si">
            <a:extLst>
              <a:ext uri="{FF2B5EF4-FFF2-40B4-BE49-F238E27FC236}">
                <a16:creationId xmlns:a16="http://schemas.microsoft.com/office/drawing/2014/main" id="{6374DA24-AFB9-467D-9138-802E48CEE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6549" y="2438397"/>
            <a:ext cx="1997367" cy="1615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rvice Toy Color v loncku, 84 kosov | PISARNIŠKI MATERIAL na klik |  MARKER.si">
            <a:extLst>
              <a:ext uri="{FF2B5EF4-FFF2-40B4-BE49-F238E27FC236}">
                <a16:creationId xmlns:a16="http://schemas.microsoft.com/office/drawing/2014/main" id="{7DBDE392-0BE8-4B00-9B97-FDB17258F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810" y="4053639"/>
            <a:ext cx="1900060" cy="18973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Školski flumaster 12kom">
            <a:extLst>
              <a:ext uri="{FF2B5EF4-FFF2-40B4-BE49-F238E27FC236}">
                <a16:creationId xmlns:a16="http://schemas.microsoft.com/office/drawing/2014/main" id="{7FFEB4DA-1946-4F89-A2F9-3334EF1ABC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4459" y="4097058"/>
            <a:ext cx="1558985" cy="1897345"/>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49A04B43-BCE1-41CC-A6DA-B378F0DBC3D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49778" y="4520797"/>
            <a:ext cx="1207911" cy="1207911"/>
          </a:xfrm>
          <a:prstGeom prst="rect">
            <a:avLst/>
          </a:prstGeom>
        </p:spPr>
      </p:pic>
    </p:spTree>
    <p:extLst>
      <p:ext uri="{BB962C8B-B14F-4D97-AF65-F5344CB8AC3E}">
        <p14:creationId xmlns:p14="http://schemas.microsoft.com/office/powerpoint/2010/main" val="18345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22" fill="hold"/>
                                        <p:tgtEl>
                                          <p:spTgt spid="4"/>
                                        </p:tgtEl>
                                      </p:cBhvr>
                                    </p:cmd>
                                  </p:childTnLst>
                                </p:cTn>
                              </p:par>
                              <p:par>
                                <p:cTn id="7" presetID="42" presetClass="entr" presetSubtype="0" fill="hold" nodeType="withEffect">
                                  <p:stCondLst>
                                    <p:cond delay="75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75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7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750"/>
                                  </p:stCondLst>
                                  <p:childTnLst>
                                    <p:set>
                                      <p:cBhvr>
                                        <p:cTn id="21" dur="1" fill="hold">
                                          <p:stCondLst>
                                            <p:cond delay="0"/>
                                          </p:stCondLst>
                                        </p:cTn>
                                        <p:tgtEl>
                                          <p:spTgt spid="1030"/>
                                        </p:tgtEl>
                                        <p:attrNameLst>
                                          <p:attrName>style.visibility</p:attrName>
                                        </p:attrNameLst>
                                      </p:cBhvr>
                                      <p:to>
                                        <p:strVal val="visible"/>
                                      </p:to>
                                    </p:set>
                                    <p:anim calcmode="lin" valueType="num">
                                      <p:cBhvr additive="base">
                                        <p:cTn id="22" dur="500" fill="hold"/>
                                        <p:tgtEl>
                                          <p:spTgt spid="1030"/>
                                        </p:tgtEl>
                                        <p:attrNameLst>
                                          <p:attrName>ppt_x</p:attrName>
                                        </p:attrNameLst>
                                      </p:cBhvr>
                                      <p:tavLst>
                                        <p:tav tm="0">
                                          <p:val>
                                            <p:strVal val="#ppt_x"/>
                                          </p:val>
                                        </p:tav>
                                        <p:tav tm="100000">
                                          <p:val>
                                            <p:strVal val="#ppt_x"/>
                                          </p:val>
                                        </p:tav>
                                      </p:tavLst>
                                    </p:anim>
                                    <p:anim calcmode="lin" valueType="num">
                                      <p:cBhvr additive="base">
                                        <p:cTn id="23" dur="500" fill="hold"/>
                                        <p:tgtEl>
                                          <p:spTgt spid="103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750"/>
                                  </p:stCondLst>
                                  <p:childTnLst>
                                    <p:set>
                                      <p:cBhvr>
                                        <p:cTn id="29" dur="1" fill="hold">
                                          <p:stCondLst>
                                            <p:cond delay="0"/>
                                          </p:stCondLst>
                                        </p:cTn>
                                        <p:tgtEl>
                                          <p:spTgt spid="1032"/>
                                        </p:tgtEl>
                                        <p:attrNameLst>
                                          <p:attrName>style.visibility</p:attrName>
                                        </p:attrNameLst>
                                      </p:cBhvr>
                                      <p:to>
                                        <p:strVal val="visible"/>
                                      </p:to>
                                    </p:set>
                                    <p:anim calcmode="lin" valueType="num">
                                      <p:cBhvr additive="base">
                                        <p:cTn id="30" dur="500" fill="hold"/>
                                        <p:tgtEl>
                                          <p:spTgt spid="1032"/>
                                        </p:tgtEl>
                                        <p:attrNameLst>
                                          <p:attrName>ppt_x</p:attrName>
                                        </p:attrNameLst>
                                      </p:cBhvr>
                                      <p:tavLst>
                                        <p:tav tm="0">
                                          <p:val>
                                            <p:strVal val="#ppt_x"/>
                                          </p:val>
                                        </p:tav>
                                        <p:tav tm="100000">
                                          <p:val>
                                            <p:strVal val="#ppt_x"/>
                                          </p:val>
                                        </p:tav>
                                      </p:tavLst>
                                    </p:anim>
                                    <p:anim calcmode="lin" valueType="num">
                                      <p:cBhvr additive="base">
                                        <p:cTn id="31" dur="500" fill="hold"/>
                                        <p:tgtEl>
                                          <p:spTgt spid="103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750"/>
                                  </p:stCondLst>
                                  <p:childTnLst>
                                    <p:set>
                                      <p:cBhvr>
                                        <p:cTn id="33" dur="1" fill="hold">
                                          <p:stCondLst>
                                            <p:cond delay="0"/>
                                          </p:stCondLst>
                                        </p:cTn>
                                        <p:tgtEl>
                                          <p:spTgt spid="1034"/>
                                        </p:tgtEl>
                                        <p:attrNameLst>
                                          <p:attrName>style.visibility</p:attrName>
                                        </p:attrNameLst>
                                      </p:cBhvr>
                                      <p:to>
                                        <p:strVal val="visible"/>
                                      </p:to>
                                    </p:set>
                                    <p:anim calcmode="lin" valueType="num">
                                      <p:cBhvr additive="base">
                                        <p:cTn id="34" dur="500" fill="hold"/>
                                        <p:tgtEl>
                                          <p:spTgt spid="1034"/>
                                        </p:tgtEl>
                                        <p:attrNameLst>
                                          <p:attrName>ppt_x</p:attrName>
                                        </p:attrNameLst>
                                      </p:cBhvr>
                                      <p:tavLst>
                                        <p:tav tm="0">
                                          <p:val>
                                            <p:strVal val="#ppt_x"/>
                                          </p:val>
                                        </p:tav>
                                        <p:tav tm="100000">
                                          <p:val>
                                            <p:strVal val="#ppt_x"/>
                                          </p:val>
                                        </p:tav>
                                      </p:tavLst>
                                    </p:anim>
                                    <p:anim calcmode="lin" valueType="num">
                                      <p:cBhvr additive="base">
                                        <p:cTn id="35"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58EB-0C66-48D1-959A-5974162DFF83}"/>
              </a:ext>
            </a:extLst>
          </p:cNvPr>
          <p:cNvSpPr>
            <a:spLocks noGrp="1"/>
          </p:cNvSpPr>
          <p:nvPr>
            <p:ph type="title"/>
          </p:nvPr>
        </p:nvSpPr>
        <p:spPr/>
        <p:txBody>
          <a:bodyPr/>
          <a:lstStyle/>
          <a:p>
            <a:r>
              <a:rPr lang="sl-SI" b="1" dirty="0">
                <a:solidFill>
                  <a:srgbClr val="FFC000"/>
                </a:solidFill>
              </a:rPr>
              <a:t>Izdelava Pikinih pisanih nogavic</a:t>
            </a:r>
            <a:endParaRPr lang="sl-SI" dirty="0"/>
          </a:p>
        </p:txBody>
      </p:sp>
      <p:sp>
        <p:nvSpPr>
          <p:cNvPr id="3" name="Content Placeholder 2">
            <a:extLst>
              <a:ext uri="{FF2B5EF4-FFF2-40B4-BE49-F238E27FC236}">
                <a16:creationId xmlns:a16="http://schemas.microsoft.com/office/drawing/2014/main" id="{FFE08FCD-6421-4611-B0D7-AF2C5D0E0AB6}"/>
              </a:ext>
            </a:extLst>
          </p:cNvPr>
          <p:cNvSpPr>
            <a:spLocks noGrp="1"/>
          </p:cNvSpPr>
          <p:nvPr>
            <p:ph idx="1"/>
          </p:nvPr>
        </p:nvSpPr>
        <p:spPr/>
        <p:txBody>
          <a:bodyPr/>
          <a:lstStyle/>
          <a:p>
            <a:r>
              <a:rPr lang="sl-SI" dirty="0">
                <a:solidFill>
                  <a:srgbClr val="FF0000"/>
                </a:solidFill>
              </a:rPr>
              <a:t>POSTOPEK:</a:t>
            </a:r>
          </a:p>
          <a:p>
            <a:r>
              <a:rPr lang="sl-SI" dirty="0">
                <a:solidFill>
                  <a:srgbClr val="FFC000"/>
                </a:solidFill>
                <a:effectLst/>
                <a:latin typeface="+mj-lt"/>
                <a:ea typeface="Calibri" panose="020F0502020204030204" pitchFamily="34" charset="0"/>
                <a:cs typeface="Times New Roman" panose="02020603050405020304" pitchFamily="18" charset="0"/>
              </a:rPr>
              <a:t>NA LIST PAPIRJA NARIŠITE ENO VELIKO NOGAVICO IN JO IZREŽITE, DA BO NOGAVICA DALJŠA, LAHKO ZLEPITE DVA ALI TRI PAPIRJE SKUPAJ IN JO TAKO PODALJŠATE. NA IZREZANO NOGAVICO NARIŠITE VZORČKE ALI PA JO PISANO POBARVAJTE. SEVEDA PIKA POTREBUJE DVE NOGAVICI, KATERI PA NIKOLI NISTA ENAKI.</a:t>
            </a:r>
          </a:p>
          <a:p>
            <a:endParaRPr lang="sl-SI" dirty="0"/>
          </a:p>
        </p:txBody>
      </p:sp>
      <p:pic>
        <p:nvPicPr>
          <p:cNvPr id="4" name="Recorded Sound">
            <a:hlinkClick r:id="" action="ppaction://media"/>
            <a:extLst>
              <a:ext uri="{FF2B5EF4-FFF2-40B4-BE49-F238E27FC236}">
                <a16:creationId xmlns:a16="http://schemas.microsoft.com/office/drawing/2014/main" id="{2C13BEB5-4AC3-48FF-AAAD-0759508061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53689" y="1906410"/>
            <a:ext cx="1301044" cy="1301044"/>
          </a:xfrm>
          <a:prstGeom prst="rect">
            <a:avLst/>
          </a:prstGeom>
        </p:spPr>
      </p:pic>
    </p:spTree>
    <p:extLst>
      <p:ext uri="{BB962C8B-B14F-4D97-AF65-F5344CB8AC3E}">
        <p14:creationId xmlns:p14="http://schemas.microsoft.com/office/powerpoint/2010/main" val="28719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2">
            <a:extLst>
              <a:ext uri="{FF2B5EF4-FFF2-40B4-BE49-F238E27FC236}">
                <a16:creationId xmlns:a16="http://schemas.microsoft.com/office/drawing/2014/main" id="{741453B0-D5A3-4F73-98B2-13FBCDD277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54752" y="801334"/>
            <a:ext cx="4514850" cy="3381375"/>
          </a:xfrm>
          <a:prstGeom prst="rect">
            <a:avLst/>
          </a:prstGeom>
          <a:noFill/>
          <a:ln>
            <a:noFill/>
          </a:ln>
        </p:spPr>
      </p:pic>
      <p:sp>
        <p:nvSpPr>
          <p:cNvPr id="6" name="TextBox 5">
            <a:extLst>
              <a:ext uri="{FF2B5EF4-FFF2-40B4-BE49-F238E27FC236}">
                <a16:creationId xmlns:a16="http://schemas.microsoft.com/office/drawing/2014/main" id="{5849DC34-C56E-4084-8AE4-FF8A6A7AE1C4}"/>
              </a:ext>
            </a:extLst>
          </p:cNvPr>
          <p:cNvSpPr txBox="1"/>
          <p:nvPr/>
        </p:nvSpPr>
        <p:spPr>
          <a:xfrm>
            <a:off x="2839158" y="4182709"/>
            <a:ext cx="6112932" cy="1656607"/>
          </a:xfrm>
          <a:prstGeom prst="rect">
            <a:avLst/>
          </a:prstGeom>
          <a:noFill/>
        </p:spPr>
        <p:txBody>
          <a:bodyPr wrap="square">
            <a:spAutoFit/>
          </a:bodyPr>
          <a:lstStyle/>
          <a:p>
            <a:pPr algn="ctr">
              <a:lnSpc>
                <a:spcPct val="107000"/>
              </a:lnSpc>
              <a:spcAft>
                <a:spcPts val="800"/>
              </a:spcAft>
            </a:pPr>
            <a:r>
              <a:rPr lang="sl-SI" sz="3200" dirty="0">
                <a:solidFill>
                  <a:srgbClr val="0070C0"/>
                </a:solidFill>
                <a:effectLst/>
                <a:latin typeface="+mj-lt"/>
                <a:ea typeface="Calibri" panose="020F0502020204030204" pitchFamily="34" charset="0"/>
                <a:cs typeface="Times New Roman" panose="02020603050405020304" pitchFamily="18" charset="0"/>
              </a:rPr>
              <a:t>VELIKO DOBRE VOLJE PRI USTVARJANJU VAM ŽELI PIKA NOGAVIČKA!</a:t>
            </a:r>
            <a:endParaRPr lang="sl-SI" sz="1600" dirty="0">
              <a:effectLst/>
              <a:latin typeface="+mj-lt"/>
              <a:ea typeface="Calibri" panose="020F0502020204030204" pitchFamily="34" charset="0"/>
              <a:cs typeface="Times New Roman" panose="02020603050405020304" pitchFamily="18" charset="0"/>
            </a:endParaRPr>
          </a:p>
        </p:txBody>
      </p:sp>
      <p:pic>
        <p:nvPicPr>
          <p:cNvPr id="7" name="Slika 3">
            <a:extLst>
              <a:ext uri="{FF2B5EF4-FFF2-40B4-BE49-F238E27FC236}">
                <a16:creationId xmlns:a16="http://schemas.microsoft.com/office/drawing/2014/main" id="{63AA307B-99FF-48B2-A0F4-A0D5821097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437" y="3429000"/>
            <a:ext cx="1884680" cy="2667000"/>
          </a:xfrm>
          <a:prstGeom prst="rect">
            <a:avLst/>
          </a:prstGeom>
          <a:noFill/>
          <a:ln>
            <a:noFill/>
          </a:ln>
        </p:spPr>
      </p:pic>
    </p:spTree>
    <p:extLst>
      <p:ext uri="{BB962C8B-B14F-4D97-AF65-F5344CB8AC3E}">
        <p14:creationId xmlns:p14="http://schemas.microsoft.com/office/powerpoint/2010/main" val="35613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BCA-961B-49D8-8D5B-A18FBD029407}"/>
              </a:ext>
            </a:extLst>
          </p:cNvPr>
          <p:cNvSpPr>
            <a:spLocks noGrp="1"/>
          </p:cNvSpPr>
          <p:nvPr>
            <p:ph type="title"/>
          </p:nvPr>
        </p:nvSpPr>
        <p:spPr>
          <a:xfrm>
            <a:off x="1295402" y="327377"/>
            <a:ext cx="9601196" cy="1303867"/>
          </a:xfrm>
        </p:spPr>
        <p:txBody>
          <a:bodyPr/>
          <a:lstStyle/>
          <a:p>
            <a:r>
              <a:rPr lang="sl-SI" b="1" dirty="0">
                <a:solidFill>
                  <a:srgbClr val="FFC000"/>
                </a:solidFill>
              </a:rPr>
              <a:t>Pikino senčno gledališče</a:t>
            </a:r>
          </a:p>
        </p:txBody>
      </p:sp>
      <p:pic>
        <p:nvPicPr>
          <p:cNvPr id="8" name="Recorded Sound">
            <a:hlinkClick r:id="" action="ppaction://media"/>
            <a:extLst>
              <a:ext uri="{FF2B5EF4-FFF2-40B4-BE49-F238E27FC236}">
                <a16:creationId xmlns:a16="http://schemas.microsoft.com/office/drawing/2014/main" id="{4432CDD9-F384-4B54-A23F-BD2BC3089A37}"/>
              </a:ext>
            </a:extLst>
          </p:cNvPr>
          <p:cNvPicPr>
            <a:picLocks noChangeAspect="1"/>
          </p:cNvPicPr>
          <p:nvPr>
            <a:audioFile r:link="rId1"/>
            <p:extLst>
              <p:ext uri="{DAA4B4D4-6D71-4841-9C94-3DE7FCFB9230}">
                <p14:media xmlns:p14="http://schemas.microsoft.com/office/powerpoint/2010/main" r:embed="rId2">
                  <p14:trim st="1450"/>
                </p14:media>
              </p:ext>
            </p:extLst>
          </p:nvPr>
        </p:nvPicPr>
        <p:blipFill>
          <a:blip r:embed="rId4"/>
          <a:stretch>
            <a:fillRect/>
          </a:stretch>
        </p:blipFill>
        <p:spPr>
          <a:xfrm>
            <a:off x="10298591" y="432150"/>
            <a:ext cx="1199094" cy="1199094"/>
          </a:xfrm>
          <a:prstGeom prst="rect">
            <a:avLst/>
          </a:prstGeom>
        </p:spPr>
      </p:pic>
      <p:sp>
        <p:nvSpPr>
          <p:cNvPr id="4" name="Content Placeholder 3">
            <a:extLst>
              <a:ext uri="{FF2B5EF4-FFF2-40B4-BE49-F238E27FC236}">
                <a16:creationId xmlns:a16="http://schemas.microsoft.com/office/drawing/2014/main" id="{55E1F545-1142-44B8-9BEE-24C318626106}"/>
              </a:ext>
            </a:extLst>
          </p:cNvPr>
          <p:cNvSpPr>
            <a:spLocks noGrp="1"/>
          </p:cNvSpPr>
          <p:nvPr>
            <p:ph idx="1"/>
          </p:nvPr>
        </p:nvSpPr>
        <p:spPr/>
        <p:txBody>
          <a:bodyPr/>
          <a:lstStyle/>
          <a:p>
            <a:r>
              <a:rPr lang="sl-SI" dirty="0">
                <a:hlinkClick r:id="rId5"/>
              </a:rPr>
              <a:t>https://youtu.be/m2XwV7IwG3E?t=24</a:t>
            </a:r>
            <a:endParaRPr lang="sl-SI" dirty="0"/>
          </a:p>
        </p:txBody>
      </p:sp>
    </p:spTree>
    <p:extLst>
      <p:ext uri="{BB962C8B-B14F-4D97-AF65-F5344CB8AC3E}">
        <p14:creationId xmlns:p14="http://schemas.microsoft.com/office/powerpoint/2010/main" val="30735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1818">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DB16-D0A5-43E0-A7C7-5AA6AE0469EC}"/>
              </a:ext>
            </a:extLst>
          </p:cNvPr>
          <p:cNvSpPr>
            <a:spLocks noGrp="1"/>
          </p:cNvSpPr>
          <p:nvPr>
            <p:ph type="title"/>
          </p:nvPr>
        </p:nvSpPr>
        <p:spPr>
          <a:xfrm>
            <a:off x="1295401" y="330198"/>
            <a:ext cx="9601196" cy="1303867"/>
          </a:xfrm>
        </p:spPr>
        <p:txBody>
          <a:bodyPr/>
          <a:lstStyle/>
          <a:p>
            <a:r>
              <a:rPr lang="sl-SI" b="1" dirty="0">
                <a:solidFill>
                  <a:srgbClr val="FFC000"/>
                </a:solidFill>
              </a:rPr>
              <a:t>Pikina ptičja hišica</a:t>
            </a:r>
          </a:p>
        </p:txBody>
      </p:sp>
      <p:pic>
        <p:nvPicPr>
          <p:cNvPr id="5" name="Recorded Sound">
            <a:hlinkClick r:id="" action="ppaction://media"/>
            <a:extLst>
              <a:ext uri="{FF2B5EF4-FFF2-40B4-BE49-F238E27FC236}">
                <a16:creationId xmlns:a16="http://schemas.microsoft.com/office/drawing/2014/main" id="{1193A7EE-CC50-4D8F-9827-C0B0AC4A8D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32048" y="632289"/>
            <a:ext cx="1129098" cy="1129098"/>
          </a:xfrm>
          <a:prstGeom prst="rect">
            <a:avLst/>
          </a:prstGeom>
        </p:spPr>
      </p:pic>
      <p:sp>
        <p:nvSpPr>
          <p:cNvPr id="6" name="Content Placeholder 5">
            <a:extLst>
              <a:ext uri="{FF2B5EF4-FFF2-40B4-BE49-F238E27FC236}">
                <a16:creationId xmlns:a16="http://schemas.microsoft.com/office/drawing/2014/main" id="{23822811-BD8C-46D6-9CDF-00C366DEF945}"/>
              </a:ext>
            </a:extLst>
          </p:cNvPr>
          <p:cNvSpPr>
            <a:spLocks noGrp="1"/>
          </p:cNvSpPr>
          <p:nvPr>
            <p:ph idx="1"/>
          </p:nvPr>
        </p:nvSpPr>
        <p:spPr/>
        <p:txBody>
          <a:bodyPr/>
          <a:lstStyle/>
          <a:p>
            <a:r>
              <a:rPr lang="sl-SI" dirty="0">
                <a:hlinkClick r:id="rId5"/>
              </a:rPr>
              <a:t>https://youtu.be/FRIZIUImutA?t=18</a:t>
            </a:r>
            <a:endParaRPr lang="sl-SI" dirty="0"/>
          </a:p>
        </p:txBody>
      </p:sp>
    </p:spTree>
    <p:extLst>
      <p:ext uri="{BB962C8B-B14F-4D97-AF65-F5344CB8AC3E}">
        <p14:creationId xmlns:p14="http://schemas.microsoft.com/office/powerpoint/2010/main" val="16176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TotalTime>
  <Words>128</Words>
  <Application>Microsoft Office PowerPoint</Application>
  <PresentationFormat>Widescreen</PresentationFormat>
  <Paragraphs>18</Paragraphs>
  <Slides>7</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Pozdravljeni v Pikini delavnici.</vt:lpstr>
      <vt:lpstr>S klikom izberi nalogo </vt:lpstr>
      <vt:lpstr>Izdelava Pikinih pisanih nogavic</vt:lpstr>
      <vt:lpstr>Izdelava Pikinih pisanih nogavic</vt:lpstr>
      <vt:lpstr>PowerPoint Presentation</vt:lpstr>
      <vt:lpstr>Pikino senčno gledališče</vt:lpstr>
      <vt:lpstr>Pikina ptičja hišica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Pozdravljeni v Pikini delavnici.</dc:title>
  <dc:creator>Ksenja Kostanjevec</dc:creator>
  <cp:lastModifiedBy>Ksenja Kostanjevec</cp:lastModifiedBy>
  <cp:revision>14</cp:revision>
  <dcterms:created xsi:type="dcterms:W3CDTF">2021-01-19T12:53:06Z</dcterms:created>
  <dcterms:modified xsi:type="dcterms:W3CDTF">2021-01-19T18:59:12Z</dcterms:modified>
</cp:coreProperties>
</file>