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7"/>
  </p:notesMasterIdLst>
  <p:sldIdLst>
    <p:sldId id="26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AF311-59E7-45EF-9BAA-3EE3DD217353}" type="datetimeFigureOut">
              <a:rPr lang="sl-SI" smtClean="0"/>
              <a:t>13. 02. 2026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1EA51-B902-4183-9111-C7F55764BD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327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8AE7-B9CD-4F46-9D0B-D798A88012D4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9079-9E01-4F70-8CBB-A7219DB5D5AB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8FCF-69A5-4E80-B141-C063274ECD65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0D98-3DCD-4DE2-B15E-FFD30A042D8B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09C81-E403-4341-BFDF-D203C98BD0B1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7BFD-95C5-4667-8BD1-FD223A9EF46D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A172-A759-4250-A589-2BF614B42A74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7D51-7420-42CE-AC43-5B1E34CEA9E6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EAAE-1E8A-4B8F-BCD5-8158D9F84917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A0C7-B78F-4741-B72F-4F5C599E3794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F7A8-97B6-4DA5-A4D5-DBDA2A3CCF54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E8818-A012-4216-A75E-23B2CBA38209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144-26B6-4441-95C9-3963C356867A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6151-F6D7-4B59-8899-561A8403AD67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7AD0-163F-4880-80A2-C8D152CA0639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F8F55-A606-4113-AB82-1FEE8C962E24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15738-E5D9-4C12-8D42-300CBB6C9132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rpet.si/pasma-shih-tzu-sicu-p-17183.asp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6434" y="457200"/>
            <a:ext cx="8596668" cy="1320800"/>
          </a:xfrm>
        </p:spPr>
        <p:txBody>
          <a:bodyPr/>
          <a:lstStyle/>
          <a:p>
            <a:pPr algn="ctr"/>
            <a:r>
              <a:rPr lang="sl-SI" dirty="0"/>
              <a:t>S</a:t>
            </a:r>
            <a:r>
              <a:rPr lang="sl-SI" dirty="0" smtClean="0"/>
              <a:t>eminarska </a:t>
            </a:r>
            <a:r>
              <a:rPr lang="sl-SI" dirty="0" smtClean="0"/>
              <a:t>naloga pri predmetu </a:t>
            </a:r>
            <a:r>
              <a:rPr lang="sl-SI" dirty="0" smtClean="0"/>
              <a:t>TIT6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>
          <a:xfrm>
            <a:off x="9440333" y="6075624"/>
            <a:ext cx="911939" cy="365125"/>
          </a:xfrm>
        </p:spPr>
        <p:txBody>
          <a:bodyPr/>
          <a:lstStyle/>
          <a:p>
            <a:fld id="{8931EAAE-1E8A-4B8F-BCD5-8158D9F84917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2002366" cy="365125"/>
          </a:xfrm>
        </p:spPr>
        <p:txBody>
          <a:bodyPr/>
          <a:lstStyle/>
          <a:p>
            <a:r>
              <a:rPr lang="sl-SI" dirty="0" smtClean="0"/>
              <a:t>Šolsko leto 2024/2025</a:t>
            </a:r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Pravokotnik 6"/>
          <p:cNvSpPr/>
          <p:nvPr/>
        </p:nvSpPr>
        <p:spPr>
          <a:xfrm>
            <a:off x="4679913" y="1778000"/>
            <a:ext cx="1923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Živali</a:t>
            </a:r>
            <a:endParaRPr lang="sl-SI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4153424" y="5794418"/>
            <a:ext cx="303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Izdelal: Poldek Veselko</a:t>
            </a:r>
          </a:p>
          <a:p>
            <a:r>
              <a:rPr lang="sl-SI" dirty="0" smtClean="0"/>
              <a:t>Mentor: Drago Slavinec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354" y="2733984"/>
            <a:ext cx="3779246" cy="28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8098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l-SI" sz="7200" dirty="0" smtClean="0">
                <a:solidFill>
                  <a:schemeClr val="accent2">
                    <a:lumMod val="75000"/>
                  </a:schemeClr>
                </a:solidFill>
                <a:latin typeface="Ink Free" panose="03080402000500000000" pitchFamily="66" charset="0"/>
              </a:rPr>
              <a:t>Pes</a:t>
            </a:r>
            <a:endParaRPr lang="sl-SI" sz="7200" dirty="0">
              <a:solidFill>
                <a:schemeClr val="accent2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86834" y="1601789"/>
            <a:ext cx="5050366" cy="4202111"/>
          </a:xfrm>
          <a:noFill/>
          <a:ln w="3175">
            <a:noFill/>
          </a:ln>
        </p:spPr>
        <p:txBody>
          <a:bodyPr>
            <a:noAutofit/>
          </a:bodyPr>
          <a:lstStyle/>
          <a:p>
            <a:r>
              <a:rPr lang="sl-SI" sz="2800" b="1" i="1" dirty="0" smtClean="0">
                <a:solidFill>
                  <a:srgbClr val="0070C0"/>
                </a:solidFill>
              </a:rPr>
              <a:t>Naši psički je ime Kana,</a:t>
            </a:r>
          </a:p>
          <a:p>
            <a:r>
              <a:rPr lang="sl-SI" sz="2800" b="1" i="1" dirty="0" smtClean="0">
                <a:solidFill>
                  <a:srgbClr val="0070C0"/>
                </a:solidFill>
              </a:rPr>
              <a:t>Je pasme </a:t>
            </a:r>
            <a:r>
              <a:rPr lang="sl-SI" sz="2800" b="1" i="1" dirty="0" err="1" smtClean="0">
                <a:solidFill>
                  <a:srgbClr val="0070C0"/>
                </a:solidFill>
              </a:rPr>
              <a:t>Shi</a:t>
            </a:r>
            <a:r>
              <a:rPr lang="sl-SI" sz="2800" b="1" i="1" dirty="0" smtClean="0">
                <a:solidFill>
                  <a:srgbClr val="0070C0"/>
                </a:solidFill>
              </a:rPr>
              <a:t> </a:t>
            </a:r>
            <a:r>
              <a:rPr lang="sl-SI" sz="2800" b="1" i="1" dirty="0" err="1" smtClean="0">
                <a:solidFill>
                  <a:srgbClr val="0070C0"/>
                </a:solidFill>
              </a:rPr>
              <a:t>Tsu</a:t>
            </a:r>
            <a:r>
              <a:rPr lang="sl-SI" sz="2800" b="1" i="1" dirty="0" smtClean="0">
                <a:solidFill>
                  <a:srgbClr val="0070C0"/>
                </a:solidFill>
              </a:rPr>
              <a:t>,</a:t>
            </a:r>
          </a:p>
          <a:p>
            <a:r>
              <a:rPr lang="sl-SI" sz="2800" b="1" i="1" dirty="0" smtClean="0">
                <a:solidFill>
                  <a:srgbClr val="0070C0"/>
                </a:solidFill>
              </a:rPr>
              <a:t>Stara je 8 let,</a:t>
            </a:r>
          </a:p>
          <a:p>
            <a:r>
              <a:rPr lang="sl-SI" sz="2800" b="1" i="1" dirty="0" smtClean="0">
                <a:solidFill>
                  <a:srgbClr val="0070C0"/>
                </a:solidFill>
              </a:rPr>
              <a:t>Je belo rjave barve,</a:t>
            </a:r>
          </a:p>
          <a:p>
            <a:r>
              <a:rPr lang="sl-SI" sz="2800" b="1" i="1" dirty="0" smtClean="0">
                <a:solidFill>
                  <a:srgbClr val="0070C0"/>
                </a:solidFill>
              </a:rPr>
              <a:t>Rada je meso v vrečki,</a:t>
            </a:r>
          </a:p>
          <a:p>
            <a:r>
              <a:rPr lang="sl-SI" sz="2800" b="1" i="1" dirty="0" smtClean="0">
                <a:solidFill>
                  <a:srgbClr val="0070C0"/>
                </a:solidFill>
              </a:rPr>
              <a:t>Zelo rada spi,</a:t>
            </a:r>
          </a:p>
          <a:p>
            <a:r>
              <a:rPr lang="sl-SI" sz="2800" b="1" i="1" dirty="0" smtClean="0">
                <a:solidFill>
                  <a:srgbClr val="0070C0"/>
                </a:solidFill>
              </a:rPr>
              <a:t>Rada se druži z ljudmi,</a:t>
            </a:r>
          </a:p>
          <a:p>
            <a:r>
              <a:rPr lang="sl-SI" sz="2800" b="1" i="1" dirty="0" smtClean="0">
                <a:solidFill>
                  <a:srgbClr val="0070C0"/>
                </a:solidFill>
              </a:rPr>
              <a:t>Rada ima otroke</a:t>
            </a:r>
            <a:endParaRPr lang="sl-SI" sz="2800" b="1" i="1" dirty="0">
              <a:solidFill>
                <a:srgbClr val="0070C0"/>
              </a:solidFill>
            </a:endParaRP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4C03-0A6F-485B-A310-AA9DB29E4CD8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/>
          <a:srcRect l="22946"/>
          <a:stretch/>
        </p:blipFill>
        <p:spPr>
          <a:xfrm>
            <a:off x="6286500" y="1802885"/>
            <a:ext cx="5760000" cy="423847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72440"/>
            <a:ext cx="6096000" cy="6096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000" y="1357123"/>
            <a:ext cx="6840000" cy="5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4423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l-SI" sz="7200" dirty="0" smtClean="0">
                <a:latin typeface="Ink Free" panose="03080402000500000000" pitchFamily="66" charset="0"/>
              </a:rPr>
              <a:t>Mačka</a:t>
            </a:r>
            <a:endParaRPr lang="sl-SI" sz="7200" dirty="0">
              <a:latin typeface="Ink Free" panose="03080402000500000000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6266" y="1336261"/>
            <a:ext cx="5516032" cy="4841456"/>
          </a:xfrm>
          <a:ln w="3175">
            <a:noFill/>
          </a:ln>
        </p:spPr>
        <p:txBody>
          <a:bodyPr>
            <a:noAutofit/>
          </a:bodyPr>
          <a:lstStyle/>
          <a:p>
            <a:r>
              <a:rPr lang="sl-SI" sz="3200" b="1" i="1" dirty="0" smtClean="0">
                <a:solidFill>
                  <a:schemeClr val="accent2">
                    <a:lumMod val="75000"/>
                  </a:schemeClr>
                </a:solidFill>
              </a:rPr>
              <a:t>Hčerkinemu mačku je ime Kuki,</a:t>
            </a:r>
          </a:p>
          <a:p>
            <a:r>
              <a:rPr lang="sl-SI" sz="3200" b="1" i="1" dirty="0" smtClean="0">
                <a:solidFill>
                  <a:schemeClr val="accent2">
                    <a:lumMod val="75000"/>
                  </a:schemeClr>
                </a:solidFill>
              </a:rPr>
              <a:t>Je pasme Britanka,</a:t>
            </a:r>
          </a:p>
          <a:p>
            <a:r>
              <a:rPr lang="sl-SI" sz="3200" b="1" i="1" dirty="0" smtClean="0">
                <a:solidFill>
                  <a:schemeClr val="accent2">
                    <a:lumMod val="75000"/>
                  </a:schemeClr>
                </a:solidFill>
              </a:rPr>
              <a:t>Je zelo velik muc,</a:t>
            </a:r>
          </a:p>
          <a:p>
            <a:r>
              <a:rPr lang="sl-SI" sz="3200" b="1" i="1" dirty="0" smtClean="0">
                <a:solidFill>
                  <a:schemeClr val="accent2">
                    <a:lumMod val="75000"/>
                  </a:schemeClr>
                </a:solidFill>
              </a:rPr>
              <a:t>Je sive barve,</a:t>
            </a:r>
          </a:p>
          <a:p>
            <a:r>
              <a:rPr lang="sl-SI" sz="3200" b="1" i="1" dirty="0" smtClean="0">
                <a:solidFill>
                  <a:schemeClr val="accent2">
                    <a:lumMod val="75000"/>
                  </a:schemeClr>
                </a:solidFill>
              </a:rPr>
              <a:t>Rad je konzerve,</a:t>
            </a:r>
          </a:p>
          <a:p>
            <a:r>
              <a:rPr lang="sl-SI" sz="3200" b="1" i="1" dirty="0" smtClean="0">
                <a:solidFill>
                  <a:schemeClr val="accent2">
                    <a:lumMod val="75000"/>
                  </a:schemeClr>
                </a:solidFill>
              </a:rPr>
              <a:t>Rad ima rože,</a:t>
            </a:r>
          </a:p>
          <a:p>
            <a:r>
              <a:rPr lang="sl-SI" sz="3200" b="1" i="1" dirty="0" smtClean="0">
                <a:solidFill>
                  <a:schemeClr val="accent2">
                    <a:lumMod val="75000"/>
                  </a:schemeClr>
                </a:solidFill>
              </a:rPr>
              <a:t>Podnevi veliko spi.</a:t>
            </a:r>
            <a:endParaRPr lang="sl-SI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C00C-89A5-435E-82D0-F05FBFDB351E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>
          <a:xfrm>
            <a:off x="677334" y="6223924"/>
            <a:ext cx="629761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332" y="1988299"/>
            <a:ext cx="6480000" cy="423562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099" y="224132"/>
            <a:ext cx="4627800" cy="6480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928" y="-52394"/>
            <a:ext cx="445668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6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12334" y="38083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l-SI" sz="5400" dirty="0" smtClean="0">
                <a:latin typeface="Ink Free" panose="03080402000500000000" pitchFamily="66" charset="0"/>
              </a:rPr>
              <a:t>Kenguru</a:t>
            </a:r>
            <a:endParaRPr lang="sl-SI" sz="5400" dirty="0">
              <a:latin typeface="Ink Free" panose="03080402000500000000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3" y="1930401"/>
            <a:ext cx="5429779" cy="4110962"/>
          </a:xfrm>
          <a:ln w="3175">
            <a:noFill/>
          </a:ln>
        </p:spPr>
        <p:txBody>
          <a:bodyPr>
            <a:noAutofit/>
          </a:bodyPr>
          <a:lstStyle/>
          <a:p>
            <a:r>
              <a:rPr lang="sl-SI" sz="2800" b="1" i="1" dirty="0" smtClean="0">
                <a:solidFill>
                  <a:schemeClr val="accent2">
                    <a:lumMod val="75000"/>
                  </a:schemeClr>
                </a:solidFill>
              </a:rPr>
              <a:t>Živi v Avstraliji,</a:t>
            </a:r>
          </a:p>
          <a:p>
            <a:r>
              <a:rPr lang="sl-SI" sz="2800" b="1" i="1" dirty="0" smtClean="0">
                <a:solidFill>
                  <a:schemeClr val="accent2">
                    <a:lumMod val="75000"/>
                  </a:schemeClr>
                </a:solidFill>
              </a:rPr>
              <a:t>Spada v skupino vrečarjev.</a:t>
            </a:r>
          </a:p>
          <a:p>
            <a:r>
              <a:rPr lang="sl-SI" sz="2800" b="1" i="1" dirty="0" smtClean="0">
                <a:solidFill>
                  <a:schemeClr val="accent2">
                    <a:lumMod val="75000"/>
                  </a:schemeClr>
                </a:solidFill>
              </a:rPr>
              <a:t>Mladiče nosi v vreči,</a:t>
            </a:r>
          </a:p>
          <a:p>
            <a:r>
              <a:rPr lang="sl-SI" sz="2800" b="1" i="1" dirty="0" smtClean="0">
                <a:solidFill>
                  <a:schemeClr val="accent2">
                    <a:lumMod val="75000"/>
                  </a:schemeClr>
                </a:solidFill>
              </a:rPr>
              <a:t>Je rastlinojedec,</a:t>
            </a:r>
          </a:p>
          <a:p>
            <a:r>
              <a:rPr lang="sl-SI" sz="2800" b="1" i="1" dirty="0" smtClean="0">
                <a:solidFill>
                  <a:schemeClr val="accent2">
                    <a:lumMod val="75000"/>
                  </a:schemeClr>
                </a:solidFill>
              </a:rPr>
              <a:t>Visok je 2 metra,</a:t>
            </a:r>
          </a:p>
          <a:p>
            <a:r>
              <a:rPr lang="sl-SI" sz="2800" b="1" i="1" dirty="0" smtClean="0">
                <a:solidFill>
                  <a:schemeClr val="accent2">
                    <a:lumMod val="75000"/>
                  </a:schemeClr>
                </a:solidFill>
              </a:rPr>
              <a:t>Doseže starost 13 let,</a:t>
            </a:r>
          </a:p>
          <a:p>
            <a:r>
              <a:rPr lang="sl-SI" sz="2800" b="1" i="1" dirty="0" smtClean="0">
                <a:solidFill>
                  <a:schemeClr val="accent2">
                    <a:lumMod val="75000"/>
                  </a:schemeClr>
                </a:solidFill>
              </a:rPr>
              <a:t>Doseže hitrost 70 km/h,</a:t>
            </a:r>
          </a:p>
          <a:p>
            <a:r>
              <a:rPr lang="sl-SI" sz="2800" b="1" i="1" dirty="0" smtClean="0">
                <a:solidFill>
                  <a:schemeClr val="accent2">
                    <a:lumMod val="75000"/>
                  </a:schemeClr>
                </a:solidFill>
              </a:rPr>
              <a:t>Ima 60 kg.</a:t>
            </a:r>
            <a:endParaRPr lang="sl-SI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FE02-B380-4F42-BE3E-B1AE0B9C08CF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128382"/>
            <a:ext cx="5715000" cy="5715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078" y="18000"/>
            <a:ext cx="4560000" cy="6840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194" y="0"/>
            <a:ext cx="456980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www.mrpet.si/pasma-shih-tzu-sicu-p-17183.aspx</a:t>
            </a:r>
            <a:endParaRPr lang="sl-SI" dirty="0" smtClean="0"/>
          </a:p>
          <a:p>
            <a:r>
              <a:rPr lang="sl-SI" dirty="0" err="1"/>
              <a:t>d</a:t>
            </a:r>
            <a:r>
              <a:rPr lang="sl-SI" dirty="0" err="1" smtClean="0"/>
              <a:t>oc.dr</a:t>
            </a:r>
            <a:r>
              <a:rPr lang="sl-SI" dirty="0" smtClean="0"/>
              <a:t>. Samo </a:t>
            </a:r>
            <a:r>
              <a:rPr lang="sl-SI" dirty="0" err="1" smtClean="0"/>
              <a:t>Foštnarič</a:t>
            </a:r>
            <a:r>
              <a:rPr lang="sl-SI" dirty="0" smtClean="0"/>
              <a:t>, Drago </a:t>
            </a:r>
            <a:r>
              <a:rPr lang="sl-SI" dirty="0" err="1" smtClean="0"/>
              <a:t>Slukan</a:t>
            </a:r>
            <a:r>
              <a:rPr lang="sl-SI" dirty="0" smtClean="0"/>
              <a:t>, Janez Virtič, Zdenko Puncer. </a:t>
            </a:r>
            <a:r>
              <a:rPr lang="sl-SI" i="1" dirty="0"/>
              <a:t>Tehnika in tehnologija 6: učbenik</a:t>
            </a:r>
            <a:r>
              <a:rPr lang="sl-SI" dirty="0"/>
              <a:t>. </a:t>
            </a:r>
            <a:r>
              <a:rPr lang="sl-SI" dirty="0" smtClean="0"/>
              <a:t>Limbuš 2004: založba  </a:t>
            </a:r>
            <a:r>
              <a:rPr lang="sl-SI" dirty="0" err="1" smtClean="0"/>
              <a:t>Izotech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E63F-929E-488B-955E-696A9C411156}" type="datetime1">
              <a:rPr lang="en-US" smtClean="0"/>
              <a:t>2/13/2026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3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Modra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299</TotalTime>
  <Words>167</Words>
  <Application>Microsoft Office PowerPoint</Application>
  <PresentationFormat>Širokozaslonsko</PresentationFormat>
  <Paragraphs>44</Paragraphs>
  <Slides>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11" baseType="lpstr">
      <vt:lpstr>Arial</vt:lpstr>
      <vt:lpstr>Calibri</vt:lpstr>
      <vt:lpstr>Ink Free</vt:lpstr>
      <vt:lpstr>Trebuchet MS</vt:lpstr>
      <vt:lpstr>Wingdings 3</vt:lpstr>
      <vt:lpstr>Gladko</vt:lpstr>
      <vt:lpstr>Seminarska naloga pri predmetu TIT6</vt:lpstr>
      <vt:lpstr>Pes</vt:lpstr>
      <vt:lpstr>Mačka</vt:lpstr>
      <vt:lpstr>Kenguru</vt:lpstr>
      <vt:lpstr>Viri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Osebna stran  Drago Slavinec</dc:title>
  <dc:creator>Uporabnik</dc:creator>
  <cp:lastModifiedBy>Uporabnik</cp:lastModifiedBy>
  <cp:revision>18</cp:revision>
  <dcterms:created xsi:type="dcterms:W3CDTF">2025-02-28T10:27:37Z</dcterms:created>
  <dcterms:modified xsi:type="dcterms:W3CDTF">2026-02-13T08:29:08Z</dcterms:modified>
</cp:coreProperties>
</file>