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70" r:id="rId2"/>
    <p:sldId id="269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5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7" autoAdjust="0"/>
    <p:restoredTop sz="73665" autoAdjust="0"/>
  </p:normalViewPr>
  <p:slideViewPr>
    <p:cSldViewPr>
      <p:cViewPr varScale="1">
        <p:scale>
          <a:sx n="121" d="100"/>
          <a:sy n="121" d="100"/>
        </p:scale>
        <p:origin x="2836" y="72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A2A92-81FF-4BD6-8C37-7ED1B5431ECF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3E8EE-47B4-485B-BBC0-944CB4F18B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985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E8EE-47B4-485B-BBC0-944CB4F18B3B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635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E8EE-47B4-485B-BBC0-944CB4F18B3B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035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E8EE-47B4-485B-BBC0-944CB4F18B3B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173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E8EE-47B4-485B-BBC0-944CB4F18B3B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8844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Si dobro poslušal zgodbico?</a:t>
            </a:r>
            <a:r>
              <a:rPr lang="sl-SI" baseline="0" dirty="0"/>
              <a:t> Sedaj si Piki ti.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E8EE-47B4-485B-BBC0-944CB4F18B3B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549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Si dobro poslušal zgodbico?</a:t>
            </a:r>
            <a:r>
              <a:rPr lang="sl-SI" baseline="0" dirty="0"/>
              <a:t> Sedaj si Piki ti.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3E8EE-47B4-485B-BBC0-944CB4F18B3B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549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F8EB5D7-D46B-4910-B0DF-D970F997D39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8603210-99E3-4737-99DE-2AEC30305F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hyperlink" Target="http://www.youtube.com/watch?v=0JH-pAJ87m8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wav"/><Relationship Id="rId7" Type="http://schemas.openxmlformats.org/officeDocument/2006/relationships/image" Target="../media/image22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wav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13.wav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4.wav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3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3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3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16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18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64" y="40466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IE" b="1" dirty="0">
                <a:latin typeface="SassoonPrimaryInfant" pitchFamily="2" charset="0"/>
                <a:hlinkClick r:id="rId5"/>
              </a:rPr>
              <a:t>Where’s Spot?</a:t>
            </a:r>
            <a:br>
              <a:rPr lang="en-IE" dirty="0">
                <a:latin typeface="SassoonPrimaryInfant" pitchFamily="2" charset="0"/>
              </a:rPr>
            </a:br>
            <a:r>
              <a:rPr lang="sl-SI" dirty="0">
                <a:latin typeface="SassoonPrimaryInfant" pitchFamily="2" charset="0"/>
              </a:rPr>
              <a:t>Kje je piki?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571612"/>
            <a:ext cx="471490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8"/>
    </mc:Choice>
    <mc:Fallback xmlns="">
      <p:transition spd="slow" advTm="1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under the rug?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285992"/>
            <a:ext cx="4614570" cy="301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285992"/>
            <a:ext cx="4615403" cy="321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1"/>
    </mc:Choice>
    <mc:Fallback xmlns="">
      <p:transition spd="slow" advTm="2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in the basket?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1857364"/>
            <a:ext cx="3500462" cy="403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2000240"/>
            <a:ext cx="3637527" cy="373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"/>
    </mc:Choice>
    <mc:Fallback xmlns="">
      <p:transition spd="slow" advTm="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latin typeface="SassoonPrimaryInfant" pitchFamily="2" charset="0"/>
              </a:rPr>
              <a:t>There you are spot. Good boy, now go and eat your dinner</a:t>
            </a:r>
            <a:r>
              <a:rPr lang="en-IE" dirty="0"/>
              <a:t>.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5" y="2071678"/>
            <a:ext cx="4408037" cy="369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66022"/>
            <a:ext cx="2743771" cy="17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690487" y="279487"/>
            <a:ext cx="2939122" cy="238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-607153" y="3391911"/>
            <a:ext cx="3915089" cy="27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31855" y="3121588"/>
            <a:ext cx="3056385" cy="213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854694" y="-247819"/>
            <a:ext cx="2664296" cy="34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0155" y="3145791"/>
            <a:ext cx="3364879" cy="27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7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4"/>
    </mc:Choice>
    <mc:Fallback xmlns="">
      <p:transition spd="slow" advTm="4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66022"/>
            <a:ext cx="2743771" cy="17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690487" y="279487"/>
            <a:ext cx="2939122" cy="238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-607153" y="3391911"/>
            <a:ext cx="3915089" cy="27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31855" y="3121588"/>
            <a:ext cx="3056385" cy="213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854694" y="-247819"/>
            <a:ext cx="2664296" cy="34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0155" y="3145791"/>
            <a:ext cx="3364879" cy="27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3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79"/>
    </mc:Choice>
    <mc:Fallback xmlns="">
      <p:transition spd="slow" advTm="13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latin typeface="SassoonPrimaryInfant" pitchFamily="2" charset="0"/>
              </a:rPr>
              <a:t>It’s dinner time, and where can Spot be? He’s in the house somewhere.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000240"/>
            <a:ext cx="4842626" cy="398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3"/>
    </mc:Choice>
    <mc:Fallback xmlns="">
      <p:transition spd="slow" advTm="21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behind the door?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525947" y="2260211"/>
            <a:ext cx="52348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600185" y="2114535"/>
            <a:ext cx="53435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9"/>
    </mc:Choice>
    <mc:Fallback xmlns="">
      <p:transition spd="slow" advTm="17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inside the clock?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214422"/>
            <a:ext cx="23812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214686"/>
            <a:ext cx="15049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2"/>
    </mc:Choice>
    <mc:Fallback xmlns="">
      <p:transition spd="slow" advTm="2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in the Piano?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7" y="2555834"/>
            <a:ext cx="4000527" cy="35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2143116"/>
            <a:ext cx="4357718" cy="418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1"/>
    </mc:Choice>
    <mc:Fallback xmlns="">
      <p:transition spd="slow" advTm="2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under the stairs?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143116"/>
            <a:ext cx="5505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306601" y="1408119"/>
            <a:ext cx="4271963" cy="559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8"/>
    </mc:Choice>
    <mc:Fallback xmlns="">
      <p:transition spd="slow" advTm="1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inside the wardrobe?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119297" y="2309803"/>
            <a:ext cx="43434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064094" y="2149793"/>
            <a:ext cx="4587185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0"/>
    </mc:Choice>
    <mc:Fallback xmlns="">
      <p:transition spd="slow" advTm="2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under the bed?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2000240"/>
            <a:ext cx="52578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2000240"/>
            <a:ext cx="52006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6"/>
    </mc:Choice>
    <mc:Fallback xmlns="">
      <p:transition spd="slow" advTm="1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SassoonPrimaryInfant" pitchFamily="2" charset="0"/>
              </a:rPr>
              <a:t>Is he in the box?</a:t>
            </a:r>
            <a:endParaRPr lang="en-US" dirty="0">
              <a:latin typeface="SassoonPrimaryInfant" pitchFamily="2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1500174"/>
            <a:ext cx="45434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214554"/>
            <a:ext cx="41624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5"/>
    </mc:Choice>
    <mc:Fallback xmlns="">
      <p:transition spd="slow" advTm="1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1|2.8|5.9|4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7.2|21.3|14.8|19.6|2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660</TotalTime>
  <Words>119</Words>
  <Application>Microsoft Office PowerPoint</Application>
  <PresentationFormat>Diaprojekcija na zaslonu (4:3)</PresentationFormat>
  <Paragraphs>20</Paragraphs>
  <Slides>14</Slides>
  <Notes>6</Notes>
  <HiddenSlides>0</HiddenSlides>
  <MMClips>14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0" baseType="lpstr">
      <vt:lpstr>Arial</vt:lpstr>
      <vt:lpstr>Book Antiqua</vt:lpstr>
      <vt:lpstr>Calibri</vt:lpstr>
      <vt:lpstr>Century Gothic</vt:lpstr>
      <vt:lpstr>SassoonPrimaryInfant</vt:lpstr>
      <vt:lpstr>Apothecary</vt:lpstr>
      <vt:lpstr>Where’s Spot? Kje je piki?</vt:lpstr>
      <vt:lpstr>It’s dinner time, and where can Spot be? He’s in the house somewhere.</vt:lpstr>
      <vt:lpstr>Is he behind the door?</vt:lpstr>
      <vt:lpstr>Is he inside the clock?</vt:lpstr>
      <vt:lpstr>Is he in the Piano?</vt:lpstr>
      <vt:lpstr>Is he under the stairs?</vt:lpstr>
      <vt:lpstr>Is he inside the wardrobe?</vt:lpstr>
      <vt:lpstr>Is he under the bed?</vt:lpstr>
      <vt:lpstr>Is he in the box?</vt:lpstr>
      <vt:lpstr>Is he under the rug?</vt:lpstr>
      <vt:lpstr>Is he in the basket?</vt:lpstr>
      <vt:lpstr>There you are spot. Good boy, now go and eat your dinner.</vt:lpstr>
      <vt:lpstr>PowerPointova predstavitev</vt:lpstr>
      <vt:lpstr>PowerPointova predstavitev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Where’s Spot? By Eric Hill</dc:title>
  <dc:creator>Jamie</dc:creator>
  <cp:lastModifiedBy>Andreja Golouh</cp:lastModifiedBy>
  <cp:revision>12</cp:revision>
  <dcterms:created xsi:type="dcterms:W3CDTF">2010-04-11T10:56:43Z</dcterms:created>
  <dcterms:modified xsi:type="dcterms:W3CDTF">2021-11-16T15:03:10Z</dcterms:modified>
</cp:coreProperties>
</file>