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63" r:id="rId4"/>
    <p:sldId id="267" r:id="rId5"/>
    <p:sldId id="264" r:id="rId6"/>
    <p:sldId id="275" r:id="rId7"/>
    <p:sldId id="276" r:id="rId8"/>
    <p:sldId id="268" r:id="rId9"/>
    <p:sldId id="269" r:id="rId10"/>
    <p:sldId id="270" r:id="rId11"/>
    <p:sldId id="272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D98A-E751-4B1F-A8E8-17069FA23D0C}" type="datetimeFigureOut">
              <a:rPr lang="sl-SI" smtClean="0"/>
              <a:t>5. 12. 2020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8B9-EDF3-4C34-BA28-C4071F2C8C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19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D98A-E751-4B1F-A8E8-17069FA23D0C}" type="datetimeFigureOut">
              <a:rPr lang="sl-SI" smtClean="0"/>
              <a:t>5. 12. 2020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8B9-EDF3-4C34-BA28-C4071F2C8C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639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D98A-E751-4B1F-A8E8-17069FA23D0C}" type="datetimeFigureOut">
              <a:rPr lang="sl-SI" smtClean="0"/>
              <a:t>5. 12. 2020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8B9-EDF3-4C34-BA28-C4071F2C8C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615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D98A-E751-4B1F-A8E8-17069FA23D0C}" type="datetimeFigureOut">
              <a:rPr lang="sl-SI" smtClean="0"/>
              <a:t>5. 12. 2020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8B9-EDF3-4C34-BA28-C4071F2C8C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380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D98A-E751-4B1F-A8E8-17069FA23D0C}" type="datetimeFigureOut">
              <a:rPr lang="sl-SI" smtClean="0"/>
              <a:t>5. 12. 2020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8B9-EDF3-4C34-BA28-C4071F2C8C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512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D98A-E751-4B1F-A8E8-17069FA23D0C}" type="datetimeFigureOut">
              <a:rPr lang="sl-SI" smtClean="0"/>
              <a:t>5. 12. 2020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8B9-EDF3-4C34-BA28-C4071F2C8C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23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D98A-E751-4B1F-A8E8-17069FA23D0C}" type="datetimeFigureOut">
              <a:rPr lang="sl-SI" smtClean="0"/>
              <a:t>5. 12. 2020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8B9-EDF3-4C34-BA28-C4071F2C8C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706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D98A-E751-4B1F-A8E8-17069FA23D0C}" type="datetimeFigureOut">
              <a:rPr lang="sl-SI" smtClean="0"/>
              <a:t>5. 12. 2020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8B9-EDF3-4C34-BA28-C4071F2C8C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693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D98A-E751-4B1F-A8E8-17069FA23D0C}" type="datetimeFigureOut">
              <a:rPr lang="sl-SI" smtClean="0"/>
              <a:t>5. 12. 2020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8B9-EDF3-4C34-BA28-C4071F2C8C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463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D98A-E751-4B1F-A8E8-17069FA23D0C}" type="datetimeFigureOut">
              <a:rPr lang="sl-SI" smtClean="0"/>
              <a:t>5. 12. 2020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8B9-EDF3-4C34-BA28-C4071F2C8C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076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D98A-E751-4B1F-A8E8-17069FA23D0C}" type="datetimeFigureOut">
              <a:rPr lang="sl-SI" smtClean="0"/>
              <a:t>5. 12. 2020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8B9-EDF3-4C34-BA28-C4071F2C8C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476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5D98A-E751-4B1F-A8E8-17069FA23D0C}" type="datetimeFigureOut">
              <a:rPr lang="sl-SI" smtClean="0"/>
              <a:t>5. 12. 2020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958B9-EDF3-4C34-BA28-C4071F2C8C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135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10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11" Type="http://schemas.openxmlformats.org/officeDocument/2006/relationships/image" Target="../media/image3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1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21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g"/><Relationship Id="rId12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4.jpeg"/><Relationship Id="rId11" Type="http://schemas.openxmlformats.org/officeDocument/2006/relationships/image" Target="../media/image16.jpeg"/><Relationship Id="rId5" Type="http://schemas.openxmlformats.org/officeDocument/2006/relationships/image" Target="../media/image23.jpeg"/><Relationship Id="rId10" Type="http://schemas.openxmlformats.org/officeDocument/2006/relationships/image" Target="../media/image25.jpeg"/><Relationship Id="rId4" Type="http://schemas.openxmlformats.org/officeDocument/2006/relationships/image" Target="../media/image1.jpe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C00000"/>
                </a:solidFill>
              </a:rPr>
              <a:t>HOW ARE </a:t>
            </a:r>
            <a:r>
              <a:rPr lang="sl-SI" b="1" dirty="0" smtClean="0">
                <a:solidFill>
                  <a:srgbClr val="C00000"/>
                </a:solidFill>
              </a:rPr>
              <a:t>YOU?</a:t>
            </a:r>
            <a:endParaRPr lang="sl-SI" dirty="0"/>
          </a:p>
        </p:txBody>
      </p:sp>
      <p:pic>
        <p:nvPicPr>
          <p:cNvPr id="4" name="Picture 2" descr="bird friends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0525" y="2105819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20201203_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78387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7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49"/>
    </mc:Choice>
    <mc:Fallback xmlns="">
      <p:transition spd="slow" advTm="21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55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ree Clipart Flush Toilet | Free Images at Clker.com - vector clip art  online, royalty free &amp; public domain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91" y="3735505"/>
            <a:ext cx="2109501" cy="2109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2" descr="Clothes Rack Banner Library Huge Freebie For Powerpoint, HD Png Download -  kind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97" y="3131382"/>
            <a:ext cx="1707516" cy="3317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4" descr="Ex. 1 Make sentences - teacherlore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78" y="783365"/>
            <a:ext cx="2322316" cy="2208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" name="Picture 6" descr="Free Stove Cliparts, Download Free Clip Art, Free Clip Art on Clipart  Libra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905" y="596943"/>
            <a:ext cx="1979134" cy="22468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" name="Picture 2" descr="Baking Bread In The Oven Kitchen Homework Vector Illustration Royalty Free  Cliparts, Vectors, And Stock Illustration. Image 85132897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63" y="386583"/>
            <a:ext cx="2048692" cy="2048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" name="20201203_0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937966" y="56714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79"/>
    </mc:Choice>
    <mc:Fallback xmlns="">
      <p:transition spd="slow" advTm="22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0"/>
        <p14:stopEvt time="22891" objId="10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otnik 4"/>
          <p:cNvSpPr/>
          <p:nvPr/>
        </p:nvSpPr>
        <p:spPr>
          <a:xfrm>
            <a:off x="1786542" y="666206"/>
            <a:ext cx="8618916" cy="5053557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b="1" dirty="0" smtClean="0"/>
              <a:t>TVOJA NALOGA JE, DA V HIŠKO DORIŠEŠ POHIŠTVO. ČE SI HIŠKO V CELOTI POBARVAL, LAHKO RIŠEŠ S ČRNIM FLOMASTROM. ČE NIMAŠ DOVOLJ PROSTORA, NARIŠI ZA VSAKO SOBO EN KOS POHIŠTVA OZIROMA APARATA. TVOJA HIŠKA JE SEDAJ KONČANA.</a:t>
            </a:r>
            <a:endParaRPr lang="sl-SI" sz="4000" b="1" dirty="0"/>
          </a:p>
        </p:txBody>
      </p:sp>
      <p:pic>
        <p:nvPicPr>
          <p:cNvPr id="6" name="20201203_0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72651" y="4593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8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96"/>
    </mc:Choice>
    <mc:Fallback xmlns="">
      <p:transition spd="slow" advTm="21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LISTEN AND REPEAT! Poslušaj in ponovi!</a:t>
            </a:r>
            <a:endParaRPr lang="sl-SI" b="1" dirty="0"/>
          </a:p>
        </p:txBody>
      </p:sp>
      <p:pic>
        <p:nvPicPr>
          <p:cNvPr id="4098" name="Picture 2" descr="Cartoon Bedroom Stock Illustrations – 16,666 Cartoon Bedroom Stock  Illustrations, Vectors &amp; Clipart - Dreamstime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803399"/>
            <a:ext cx="2743200" cy="1968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Bathroom Stock Illustrations – 147,739 Bathroom Stock Illustrations,  Vectors &amp; Clipart - Dreamsti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79" y="1747042"/>
            <a:ext cx="2966720" cy="1968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Dining room | LearnEnglish Kids | British Counc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22" y="4428308"/>
            <a:ext cx="3094468" cy="2062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 descr="Clipart kitchen kitchen design, Picture #2448982 clipart kitchen kitchen  desig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09" y="4384826"/>
            <a:ext cx="2858790" cy="2106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8" name="Picture 12" descr="Illustration Of A Cartoon Interior Cozy Living Room, Coffee, House, Icon  PNG and Vector with Transparent Background for Free Downloa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977" y="1721056"/>
            <a:ext cx="2551219" cy="2050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10" name="Picture 14" descr="Home Hallway Interior Colorful Flat Illustration In Flat Design... Royalty  Free Cliparts, Vectors, And Stock Illustration. Image 77226684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977" y="4361276"/>
            <a:ext cx="2551220" cy="2130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20201203_0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20196" y="365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36"/>
    </mc:Choice>
    <mc:Fallback xmlns="">
      <p:transition spd="slow" advTm="43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3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WHAT IS THERE IN THE BEDROOM? </a:t>
            </a:r>
            <a:endParaRPr lang="sl-SI" b="1" dirty="0"/>
          </a:p>
        </p:txBody>
      </p:sp>
      <p:pic>
        <p:nvPicPr>
          <p:cNvPr id="6146" name="Picture 2" descr="Closet Womans Stock Illustrations – 21 Closet Womans Stock Illustrations,  Vectors &amp; Clipart - Dreamstime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78" y="1916886"/>
            <a:ext cx="3929971" cy="2805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8" name="Picture 4" descr="Bed with soft four pillow. stock vector. Illustration of bedding - 1455013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114" y="2347960"/>
            <a:ext cx="3546995" cy="35469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20201203_0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02109" y="8893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80"/>
    </mc:Choice>
    <mc:Fallback xmlns="">
      <p:transition spd="slow" advTm="14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stopEvt time="14302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2418"/>
          </a:xfrm>
        </p:spPr>
        <p:txBody>
          <a:bodyPr/>
          <a:lstStyle/>
          <a:p>
            <a:pPr algn="ctr"/>
            <a:r>
              <a:rPr lang="sl-SI" b="1" dirty="0" smtClean="0"/>
              <a:t>WHAT IS THERE IN THE LIVING ROOM? </a:t>
            </a:r>
            <a:endParaRPr lang="sl-SI" b="1" dirty="0"/>
          </a:p>
        </p:txBody>
      </p:sp>
      <p:pic>
        <p:nvPicPr>
          <p:cNvPr id="13" name="Označba mesta vsebine 1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29847"/>
            <a:ext cx="2820361" cy="2689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68" y="2329847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517" y="2536164"/>
            <a:ext cx="2009775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20201203_0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32571" y="14422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1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17"/>
    </mc:Choice>
    <mc:Fallback xmlns="">
      <p:transition spd="slow" advTm="14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7"/>
        <p14:stopEvt time="14660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WHAT IS THERE IN THE BATHROOM?</a:t>
            </a:r>
            <a:endParaRPr lang="sl-SI" b="1" dirty="0"/>
          </a:p>
        </p:txBody>
      </p:sp>
      <p:pic>
        <p:nvPicPr>
          <p:cNvPr id="7170" name="Picture 2" descr="Bubble Bath Tub Art Print by gx9designs | Society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3" y="1773758"/>
            <a:ext cx="2909107" cy="29091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172" name="Picture 4" descr="Search Results for sanitizer - Clip Art - Pictures - Graphics -  Illustrati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07" y="2086171"/>
            <a:ext cx="2272832" cy="31057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174" name="Picture 6" descr="Free Clipart Flush Toilet | Free Images at Clker.com - vector clip art  online, royalty free &amp; public doma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096" y="1716491"/>
            <a:ext cx="2857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20201203_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64996" y="616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4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80"/>
    </mc:Choice>
    <mc:Fallback xmlns="">
      <p:transition spd="slow" advTm="1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3930" cy="1325563"/>
          </a:xfrm>
        </p:spPr>
        <p:txBody>
          <a:bodyPr/>
          <a:lstStyle/>
          <a:p>
            <a:pPr algn="ctr"/>
            <a:r>
              <a:rPr lang="sl-SI" b="1" dirty="0" smtClean="0"/>
              <a:t>WHAT IS THERE IN THE KITCHEN? </a:t>
            </a:r>
            <a:endParaRPr lang="sl-SI" b="1" dirty="0"/>
          </a:p>
        </p:txBody>
      </p:sp>
      <p:pic>
        <p:nvPicPr>
          <p:cNvPr id="5122" name="Picture 2" descr="Baking Bread In The Oven Kitchen Homework Vector Illustration Royalty Free  Cliparts, Vectors, And Stock Illustration. Image 85132897.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62097"/>
            <a:ext cx="3001233" cy="3001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4" name="Picture 4" descr="Ex. 1 Make sentences - teacherlore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292" y="1861920"/>
            <a:ext cx="3367114" cy="3201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6" name="Picture 6" descr="Free Stove Cliparts, Download Free Clip Art, Free Clip Art on Clipart  Librar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265" y="2062097"/>
            <a:ext cx="2677566" cy="3039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" name="20201203_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54640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8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70"/>
    </mc:Choice>
    <mc:Fallback xmlns="">
      <p:transition spd="slow" advTm="16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3" objId="3"/>
        <p14:stopEvt time="15796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WHAT IS THERE IN THE DINING ROOM?</a:t>
            </a:r>
            <a:endParaRPr lang="sl-SI" b="1" dirty="0"/>
          </a:p>
        </p:txBody>
      </p:sp>
      <p:pic>
        <p:nvPicPr>
          <p:cNvPr id="8194" name="Picture 2" descr="Oval Dining Table For 6 - Ideas on Foter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839" y="1690688"/>
            <a:ext cx="6194641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0201203_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15340" y="18571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2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3"/>
    </mc:Choice>
    <mc:Fallback xmlns="">
      <p:transition spd="slow" advTm="9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9574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WHAT IS THERE IN THE HALLWAY?</a:t>
            </a:r>
            <a:endParaRPr lang="sl-SI" b="1" dirty="0"/>
          </a:p>
        </p:txBody>
      </p:sp>
      <p:pic>
        <p:nvPicPr>
          <p:cNvPr id="1026" name="Picture 2" descr="Clothes Rack Banner Library Huge Freebie For Powerpoint, HD Png Download -  kind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79" y="1690688"/>
            <a:ext cx="2372642" cy="4610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20201203_0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11660" y="20530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6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2"/>
    </mc:Choice>
    <mc:Fallback xmlns="">
      <p:transition spd="slow" advTm="8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b="1" dirty="0" smtClean="0"/>
              <a:t>POSLUŠAJ IN PONOVI ZA MENOJ! LISTEN AND REPEAT!</a:t>
            </a:r>
            <a:endParaRPr lang="sl-SI" sz="3600" b="1" dirty="0"/>
          </a:p>
        </p:txBody>
      </p:sp>
      <p:pic>
        <p:nvPicPr>
          <p:cNvPr id="4" name="Picture 4" descr="Bed with soft four pillow. stock vector. Illustration of bedding - 14550135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537" y="1690688"/>
            <a:ext cx="1459706" cy="1459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2" descr="Closet Womans Stock Illustrations – 21 Closet Womans Stock Illustrations,  Vectors &amp; Clipart - Dreamsti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251" y="1688138"/>
            <a:ext cx="2052270" cy="14648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Označba mesta vsebin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107" y="1697199"/>
            <a:ext cx="1612106" cy="1537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94853"/>
            <a:ext cx="1559816" cy="1559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43" y="4006219"/>
            <a:ext cx="1357008" cy="1537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Bubble Bath Tub Art Print by gx9designs | Society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78" y="4057121"/>
            <a:ext cx="1551360" cy="1805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3" name="Picture 4" descr="Search Results for sanitizer - Clip Art - Pictures - Graphics -  Illustration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145" y="3994853"/>
            <a:ext cx="1412333" cy="19298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4" name="20201203_0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744199" y="15061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8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03"/>
    </mc:Choice>
    <mc:Fallback xmlns="">
      <p:transition spd="slow" advTm="38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7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2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4"/>
        <p14:stopEvt time="37580" objId="14"/>
      </p14:showEvtLst>
    </p:ext>
  </p:extLs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110</Words>
  <Application>Microsoft Office PowerPoint</Application>
  <PresentationFormat>Širokozaslonsko</PresentationFormat>
  <Paragraphs>10</Paragraphs>
  <Slides>11</Slides>
  <Notes>0</Notes>
  <HiddenSlides>0</HiddenSlides>
  <MMClips>11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HOW ARE YOU?</vt:lpstr>
      <vt:lpstr>LISTEN AND REPEAT! Poslušaj in ponovi!</vt:lpstr>
      <vt:lpstr>WHAT IS THERE IN THE BEDROOM? </vt:lpstr>
      <vt:lpstr>WHAT IS THERE IN THE LIVING ROOM? </vt:lpstr>
      <vt:lpstr>WHAT IS THERE IN THE BATHROOM?</vt:lpstr>
      <vt:lpstr>WHAT IS THERE IN THE KITCHEN? </vt:lpstr>
      <vt:lpstr>WHAT IS THERE IN THE DINING ROOM?</vt:lpstr>
      <vt:lpstr>WHAT IS THERE IN THE HALLWAY?</vt:lpstr>
      <vt:lpstr>POSLUŠAJ IN PONOVI ZA MENOJ! LISTEN AND REPEAT!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fos1966@gmail.com</dc:creator>
  <cp:lastModifiedBy>fos1966@gmail.com</cp:lastModifiedBy>
  <cp:revision>50</cp:revision>
  <dcterms:created xsi:type="dcterms:W3CDTF">2020-11-17T17:47:49Z</dcterms:created>
  <dcterms:modified xsi:type="dcterms:W3CDTF">2020-12-05T15:51:57Z</dcterms:modified>
</cp:coreProperties>
</file>