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9" r:id="rId3"/>
    <p:sldId id="263" r:id="rId4"/>
    <p:sldId id="266" r:id="rId5"/>
    <p:sldId id="267" r:id="rId6"/>
    <p:sldId id="265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33E864-F897-4B9B-B46D-D5E9EDCE614F}" v="7" dt="2022-08-29T16:25:03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a Krenkar Geč" userId="5155fdd5-349d-4f5a-9348-4a787620b956" providerId="ADAL" clId="{2433E864-F897-4B9B-B46D-D5E9EDCE614F}"/>
    <pc:docChg chg="undo custSel modSld">
      <pc:chgData name="Jana Krenkar Geč" userId="5155fdd5-349d-4f5a-9348-4a787620b956" providerId="ADAL" clId="{2433E864-F897-4B9B-B46D-D5E9EDCE614F}" dt="2022-09-06T08:17:21.864" v="443" actId="20577"/>
      <pc:docMkLst>
        <pc:docMk/>
      </pc:docMkLst>
      <pc:sldChg chg="modSp mod">
        <pc:chgData name="Jana Krenkar Geč" userId="5155fdd5-349d-4f5a-9348-4a787620b956" providerId="ADAL" clId="{2433E864-F897-4B9B-B46D-D5E9EDCE614F}" dt="2022-09-06T08:17:21.864" v="443" actId="20577"/>
        <pc:sldMkLst>
          <pc:docMk/>
          <pc:sldMk cId="152885689" sldId="262"/>
        </pc:sldMkLst>
        <pc:spChg chg="mod">
          <ac:chgData name="Jana Krenkar Geč" userId="5155fdd5-349d-4f5a-9348-4a787620b956" providerId="ADAL" clId="{2433E864-F897-4B9B-B46D-D5E9EDCE614F}" dt="2022-09-06T08:17:21.864" v="443" actId="20577"/>
          <ac:spMkLst>
            <pc:docMk/>
            <pc:sldMk cId="152885689" sldId="262"/>
            <ac:spMk id="12291" creationId="{00000000-0000-0000-0000-000000000000}"/>
          </ac:spMkLst>
        </pc:spChg>
      </pc:sldChg>
      <pc:sldChg chg="modSp mod">
        <pc:chgData name="Jana Krenkar Geč" userId="5155fdd5-349d-4f5a-9348-4a787620b956" providerId="ADAL" clId="{2433E864-F897-4B9B-B46D-D5E9EDCE614F}" dt="2022-08-29T16:20:27.390" v="210" actId="14100"/>
        <pc:sldMkLst>
          <pc:docMk/>
          <pc:sldMk cId="737780332" sldId="263"/>
        </pc:sldMkLst>
        <pc:spChg chg="mod">
          <ac:chgData name="Jana Krenkar Geč" userId="5155fdd5-349d-4f5a-9348-4a787620b956" providerId="ADAL" clId="{2433E864-F897-4B9B-B46D-D5E9EDCE614F}" dt="2022-08-29T16:20:27.390" v="210" actId="14100"/>
          <ac:spMkLst>
            <pc:docMk/>
            <pc:sldMk cId="737780332" sldId="263"/>
            <ac:spMk id="3" creationId="{00000000-0000-0000-0000-000000000000}"/>
          </ac:spMkLst>
        </pc:spChg>
      </pc:sldChg>
      <pc:sldChg chg="modSp mod">
        <pc:chgData name="Jana Krenkar Geč" userId="5155fdd5-349d-4f5a-9348-4a787620b956" providerId="ADAL" clId="{2433E864-F897-4B9B-B46D-D5E9EDCE614F}" dt="2022-08-29T16:25:27.734" v="370" actId="255"/>
        <pc:sldMkLst>
          <pc:docMk/>
          <pc:sldMk cId="184068347" sldId="265"/>
        </pc:sldMkLst>
        <pc:spChg chg="mod">
          <ac:chgData name="Jana Krenkar Geč" userId="5155fdd5-349d-4f5a-9348-4a787620b956" providerId="ADAL" clId="{2433E864-F897-4B9B-B46D-D5E9EDCE614F}" dt="2022-08-29T16:25:27.734" v="370" actId="255"/>
          <ac:spMkLst>
            <pc:docMk/>
            <pc:sldMk cId="184068347" sldId="265"/>
            <ac:spMk id="3" creationId="{00000000-0000-0000-0000-000000000000}"/>
          </ac:spMkLst>
        </pc:spChg>
      </pc:sldChg>
      <pc:sldChg chg="modSp mod">
        <pc:chgData name="Jana Krenkar Geč" userId="5155fdd5-349d-4f5a-9348-4a787620b956" providerId="ADAL" clId="{2433E864-F897-4B9B-B46D-D5E9EDCE614F}" dt="2022-08-29T16:19:59.279" v="208" actId="20577"/>
        <pc:sldMkLst>
          <pc:docMk/>
          <pc:sldMk cId="1383851640" sldId="266"/>
        </pc:sldMkLst>
        <pc:spChg chg="mod">
          <ac:chgData name="Jana Krenkar Geč" userId="5155fdd5-349d-4f5a-9348-4a787620b956" providerId="ADAL" clId="{2433E864-F897-4B9B-B46D-D5E9EDCE614F}" dt="2022-08-29T16:19:59.279" v="208" actId="20577"/>
          <ac:spMkLst>
            <pc:docMk/>
            <pc:sldMk cId="1383851640" sldId="266"/>
            <ac:spMk id="3" creationId="{00000000-0000-0000-0000-000000000000}"/>
          </ac:spMkLst>
        </pc:spChg>
      </pc:sldChg>
      <pc:sldChg chg="addSp delSp modSp mod setBg delDesignElem">
        <pc:chgData name="Jana Krenkar Geč" userId="5155fdd5-349d-4f5a-9348-4a787620b956" providerId="ADAL" clId="{2433E864-F897-4B9B-B46D-D5E9EDCE614F}" dt="2022-08-29T16:23:03.045" v="310" actId="255"/>
        <pc:sldMkLst>
          <pc:docMk/>
          <pc:sldMk cId="2584421018" sldId="267"/>
        </pc:sldMkLst>
        <pc:spChg chg="del">
          <ac:chgData name="Jana Krenkar Geč" userId="5155fdd5-349d-4f5a-9348-4a787620b956" providerId="ADAL" clId="{2433E864-F897-4B9B-B46D-D5E9EDCE614F}" dt="2022-08-29T16:20:50.370" v="212" actId="478"/>
          <ac:spMkLst>
            <pc:docMk/>
            <pc:sldMk cId="2584421018" sldId="267"/>
            <ac:spMk id="2" creationId="{00000000-0000-0000-0000-000000000000}"/>
          </ac:spMkLst>
        </pc:spChg>
        <pc:spChg chg="mod ord">
          <ac:chgData name="Jana Krenkar Geč" userId="5155fdd5-349d-4f5a-9348-4a787620b956" providerId="ADAL" clId="{2433E864-F897-4B9B-B46D-D5E9EDCE614F}" dt="2022-08-29T16:23:03.045" v="310" actId="255"/>
          <ac:spMkLst>
            <pc:docMk/>
            <pc:sldMk cId="2584421018" sldId="267"/>
            <ac:spMk id="3" creationId="{00000000-0000-0000-0000-000000000000}"/>
          </ac:spMkLst>
        </pc:spChg>
        <pc:spChg chg="add del mod">
          <ac:chgData name="Jana Krenkar Geč" userId="5155fdd5-349d-4f5a-9348-4a787620b956" providerId="ADAL" clId="{2433E864-F897-4B9B-B46D-D5E9EDCE614F}" dt="2022-08-29T16:20:53.405" v="213" actId="478"/>
          <ac:spMkLst>
            <pc:docMk/>
            <pc:sldMk cId="2584421018" sldId="267"/>
            <ac:spMk id="5" creationId="{95CFC2A2-119B-92A2-B4C6-46D958E68D16}"/>
          </ac:spMkLst>
        </pc:spChg>
        <pc:spChg chg="add mod">
          <ac:chgData name="Jana Krenkar Geč" userId="5155fdd5-349d-4f5a-9348-4a787620b956" providerId="ADAL" clId="{2433E864-F897-4B9B-B46D-D5E9EDCE614F}" dt="2022-08-29T16:22:36.227" v="308"/>
          <ac:spMkLst>
            <pc:docMk/>
            <pc:sldMk cId="2584421018" sldId="267"/>
            <ac:spMk id="6" creationId="{6D26CA6A-2493-EA7A-7732-3A183E488224}"/>
          </ac:spMkLst>
        </pc:spChg>
        <pc:spChg chg="add">
          <ac:chgData name="Jana Krenkar Geč" userId="5155fdd5-349d-4f5a-9348-4a787620b956" providerId="ADAL" clId="{2433E864-F897-4B9B-B46D-D5E9EDCE614F}" dt="2022-08-29T16:22:41.999" v="309" actId="26606"/>
          <ac:spMkLst>
            <pc:docMk/>
            <pc:sldMk cId="2584421018" sldId="267"/>
            <ac:spMk id="11" creationId="{3A3C2D7E-3F2E-404E-9B30-CB12DC972D50}"/>
          </ac:spMkLst>
        </pc:spChg>
        <pc:spChg chg="add">
          <ac:chgData name="Jana Krenkar Geč" userId="5155fdd5-349d-4f5a-9348-4a787620b956" providerId="ADAL" clId="{2433E864-F897-4B9B-B46D-D5E9EDCE614F}" dt="2022-08-29T16:22:41.999" v="309" actId="26606"/>
          <ac:spMkLst>
            <pc:docMk/>
            <pc:sldMk cId="2584421018" sldId="267"/>
            <ac:spMk id="13" creationId="{F1F7FD00-BF97-4325-B7C2-E451F20840A7}"/>
          </ac:spMkLst>
        </pc:spChg>
        <pc:spChg chg="add">
          <ac:chgData name="Jana Krenkar Geč" userId="5155fdd5-349d-4f5a-9348-4a787620b956" providerId="ADAL" clId="{2433E864-F897-4B9B-B46D-D5E9EDCE614F}" dt="2022-08-29T16:22:41.999" v="309" actId="26606"/>
          <ac:spMkLst>
            <pc:docMk/>
            <pc:sldMk cId="2584421018" sldId="267"/>
            <ac:spMk id="15" creationId="{179B5294-DA4E-4926-B14A-DD6E07A12F67}"/>
          </ac:spMkLst>
        </pc:spChg>
      </pc:sldChg>
    </pc:docChg>
  </pc:docChgLst>
  <pc:docChgLst>
    <pc:chgData name="Jana Krenkar Geč" userId="5155fdd5-349d-4f5a-9348-4a787620b956" providerId="ADAL" clId="{4836FA37-F3E9-4AE5-9F92-2759D23E4FCD}"/>
    <pc:docChg chg="custSel delSld modSld">
      <pc:chgData name="Jana Krenkar Geč" userId="5155fdd5-349d-4f5a-9348-4a787620b956" providerId="ADAL" clId="{4836FA37-F3E9-4AE5-9F92-2759D23E4FCD}" dt="2021-09-05T15:41:18.777" v="41" actId="47"/>
      <pc:docMkLst>
        <pc:docMk/>
      </pc:docMkLst>
      <pc:sldChg chg="addSp modSp mod setBg">
        <pc:chgData name="Jana Krenkar Geč" userId="5155fdd5-349d-4f5a-9348-4a787620b956" providerId="ADAL" clId="{4836FA37-F3E9-4AE5-9F92-2759D23E4FCD}" dt="2021-08-29T11:54:53.076" v="0" actId="26606"/>
        <pc:sldMkLst>
          <pc:docMk/>
          <pc:sldMk cId="3597461320" sldId="256"/>
        </pc:sldMkLst>
        <pc:spChg chg="mod">
          <ac:chgData name="Jana Krenkar Geč" userId="5155fdd5-349d-4f5a-9348-4a787620b956" providerId="ADAL" clId="{4836FA37-F3E9-4AE5-9F92-2759D23E4FCD}" dt="2021-08-29T11:54:53.076" v="0" actId="26606"/>
          <ac:spMkLst>
            <pc:docMk/>
            <pc:sldMk cId="3597461320" sldId="256"/>
            <ac:spMk id="2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1:54:53.076" v="0" actId="26606"/>
          <ac:spMkLst>
            <pc:docMk/>
            <pc:sldMk cId="3597461320" sldId="256"/>
            <ac:spMk id="3" creationId="{00000000-0000-0000-0000-000000000000}"/>
          </ac:spMkLst>
        </pc:spChg>
        <pc:spChg chg="add">
          <ac:chgData name="Jana Krenkar Geč" userId="5155fdd5-349d-4f5a-9348-4a787620b956" providerId="ADAL" clId="{4836FA37-F3E9-4AE5-9F92-2759D23E4FCD}" dt="2021-08-29T11:54:53.076" v="0" actId="26606"/>
          <ac:spMkLst>
            <pc:docMk/>
            <pc:sldMk cId="3597461320" sldId="256"/>
            <ac:spMk id="8" creationId="{57ABABA7-0420-4200-9B65-1C1967CE9373}"/>
          </ac:spMkLst>
        </pc:spChg>
        <pc:spChg chg="add">
          <ac:chgData name="Jana Krenkar Geč" userId="5155fdd5-349d-4f5a-9348-4a787620b956" providerId="ADAL" clId="{4836FA37-F3E9-4AE5-9F92-2759D23E4FCD}" dt="2021-08-29T11:54:53.076" v="0" actId="26606"/>
          <ac:spMkLst>
            <pc:docMk/>
            <pc:sldMk cId="3597461320" sldId="256"/>
            <ac:spMk id="10" creationId="{A317EBE3-FF86-4DA1-BC9A-331F7F2144E9}"/>
          </ac:spMkLst>
        </pc:spChg>
        <pc:grpChg chg="add">
          <ac:chgData name="Jana Krenkar Geč" userId="5155fdd5-349d-4f5a-9348-4a787620b956" providerId="ADAL" clId="{4836FA37-F3E9-4AE5-9F92-2759D23E4FCD}" dt="2021-08-29T11:54:53.076" v="0" actId="26606"/>
          <ac:grpSpMkLst>
            <pc:docMk/>
            <pc:sldMk cId="3597461320" sldId="256"/>
            <ac:grpSpMk id="14" creationId="{7A03E380-9CD1-4ABA-A763-9F9D252B8908}"/>
          </ac:grpSpMkLst>
        </pc:grpChg>
        <pc:cxnChg chg="add">
          <ac:chgData name="Jana Krenkar Geč" userId="5155fdd5-349d-4f5a-9348-4a787620b956" providerId="ADAL" clId="{4836FA37-F3E9-4AE5-9F92-2759D23E4FCD}" dt="2021-08-29T11:54:53.076" v="0" actId="26606"/>
          <ac:cxnSpMkLst>
            <pc:docMk/>
            <pc:sldMk cId="3597461320" sldId="256"/>
            <ac:cxnSpMk id="12" creationId="{34D43EC1-35FA-4FC3-8526-F655CEB09D9C}"/>
          </ac:cxnSpMkLst>
        </pc:cxnChg>
      </pc:sldChg>
      <pc:sldChg chg="addSp modSp del mod setBg">
        <pc:chgData name="Jana Krenkar Geč" userId="5155fdd5-349d-4f5a-9348-4a787620b956" providerId="ADAL" clId="{4836FA37-F3E9-4AE5-9F92-2759D23E4FCD}" dt="2021-09-05T15:41:16.179" v="40" actId="47"/>
        <pc:sldMkLst>
          <pc:docMk/>
          <pc:sldMk cId="1035421219" sldId="258"/>
        </pc:sldMkLst>
        <pc:spChg chg="add">
          <ac:chgData name="Jana Krenkar Geč" userId="5155fdd5-349d-4f5a-9348-4a787620b956" providerId="ADAL" clId="{4836FA37-F3E9-4AE5-9F92-2759D23E4FCD}" dt="2021-08-29T12:11:50.406" v="18" actId="26606"/>
          <ac:spMkLst>
            <pc:docMk/>
            <pc:sldMk cId="1035421219" sldId="258"/>
            <ac:spMk id="72" creationId="{83030214-227F-42DB-9282-BBA6AF8D94A8}"/>
          </ac:spMkLst>
        </pc:spChg>
        <pc:spChg chg="add">
          <ac:chgData name="Jana Krenkar Geč" userId="5155fdd5-349d-4f5a-9348-4a787620b956" providerId="ADAL" clId="{4836FA37-F3E9-4AE5-9F92-2759D23E4FCD}" dt="2021-08-29T12:11:50.406" v="18" actId="26606"/>
          <ac:spMkLst>
            <pc:docMk/>
            <pc:sldMk cId="1035421219" sldId="258"/>
            <ac:spMk id="74" creationId="{0D7A9289-BAD1-4A78-979F-A655C886DBF5}"/>
          </ac:spMkLst>
        </pc:spChg>
        <pc:spChg chg="mod">
          <ac:chgData name="Jana Krenkar Geč" userId="5155fdd5-349d-4f5a-9348-4a787620b956" providerId="ADAL" clId="{4836FA37-F3E9-4AE5-9F92-2759D23E4FCD}" dt="2021-08-29T12:11:50.406" v="18" actId="26606"/>
          <ac:spMkLst>
            <pc:docMk/>
            <pc:sldMk cId="1035421219" sldId="258"/>
            <ac:spMk id="7170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2:12:00.177" v="19" actId="255"/>
          <ac:spMkLst>
            <pc:docMk/>
            <pc:sldMk cId="1035421219" sldId="258"/>
            <ac:spMk id="7171" creationId="{00000000-0000-0000-0000-000000000000}"/>
          </ac:spMkLst>
        </pc:spChg>
      </pc:sldChg>
      <pc:sldChg chg="addSp modSp mod setBg">
        <pc:chgData name="Jana Krenkar Geč" userId="5155fdd5-349d-4f5a-9348-4a787620b956" providerId="ADAL" clId="{4836FA37-F3E9-4AE5-9F92-2759D23E4FCD}" dt="2021-08-29T14:00:28.827" v="38" actId="20577"/>
        <pc:sldMkLst>
          <pc:docMk/>
          <pc:sldMk cId="2474744296" sldId="259"/>
        </pc:sldMkLst>
        <pc:spChg chg="add">
          <ac:chgData name="Jana Krenkar Geč" userId="5155fdd5-349d-4f5a-9348-4a787620b956" providerId="ADAL" clId="{4836FA37-F3E9-4AE5-9F92-2759D23E4FCD}" dt="2021-08-29T11:55:51.084" v="1" actId="26606"/>
          <ac:spMkLst>
            <pc:docMk/>
            <pc:sldMk cId="2474744296" sldId="259"/>
            <ac:spMk id="72" creationId="{83030214-227F-42DB-9282-BBA6AF8D94A8}"/>
          </ac:spMkLst>
        </pc:spChg>
        <pc:spChg chg="add">
          <ac:chgData name="Jana Krenkar Geč" userId="5155fdd5-349d-4f5a-9348-4a787620b956" providerId="ADAL" clId="{4836FA37-F3E9-4AE5-9F92-2759D23E4FCD}" dt="2021-08-29T11:55:51.084" v="1" actId="26606"/>
          <ac:spMkLst>
            <pc:docMk/>
            <pc:sldMk cId="2474744296" sldId="259"/>
            <ac:spMk id="74" creationId="{0D7A9289-BAD1-4A78-979F-A655C886DBF5}"/>
          </ac:spMkLst>
        </pc:spChg>
        <pc:spChg chg="mod">
          <ac:chgData name="Jana Krenkar Geč" userId="5155fdd5-349d-4f5a-9348-4a787620b956" providerId="ADAL" clId="{4836FA37-F3E9-4AE5-9F92-2759D23E4FCD}" dt="2021-08-29T11:55:51.084" v="1" actId="26606"/>
          <ac:spMkLst>
            <pc:docMk/>
            <pc:sldMk cId="2474744296" sldId="259"/>
            <ac:spMk id="8194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4:00:28.827" v="38" actId="20577"/>
          <ac:spMkLst>
            <pc:docMk/>
            <pc:sldMk cId="2474744296" sldId="259"/>
            <ac:spMk id="8195" creationId="{00000000-0000-0000-0000-000000000000}"/>
          </ac:spMkLst>
        </pc:spChg>
      </pc:sldChg>
      <pc:sldChg chg="addSp modSp mod setBg setClrOvrMap">
        <pc:chgData name="Jana Krenkar Geč" userId="5155fdd5-349d-4f5a-9348-4a787620b956" providerId="ADAL" clId="{4836FA37-F3E9-4AE5-9F92-2759D23E4FCD}" dt="2021-08-29T12:00:20.126" v="17" actId="20577"/>
        <pc:sldMkLst>
          <pc:docMk/>
          <pc:sldMk cId="152885689" sldId="262"/>
        </pc:sldMkLst>
        <pc:spChg chg="add">
          <ac:chgData name="Jana Krenkar Geč" userId="5155fdd5-349d-4f5a-9348-4a787620b956" providerId="ADAL" clId="{4836FA37-F3E9-4AE5-9F92-2759D23E4FCD}" dt="2021-08-29T12:00:03.535" v="15" actId="26606"/>
          <ac:spMkLst>
            <pc:docMk/>
            <pc:sldMk cId="152885689" sldId="262"/>
            <ac:spMk id="72" creationId="{40F1E87C-C9CB-44C0-A79E-F2384368470D}"/>
          </ac:spMkLst>
        </pc:spChg>
        <pc:spChg chg="add">
          <ac:chgData name="Jana Krenkar Geč" userId="5155fdd5-349d-4f5a-9348-4a787620b956" providerId="ADAL" clId="{4836FA37-F3E9-4AE5-9F92-2759D23E4FCD}" dt="2021-08-29T12:00:03.535" v="15" actId="26606"/>
          <ac:spMkLst>
            <pc:docMk/>
            <pc:sldMk cId="152885689" sldId="262"/>
            <ac:spMk id="88" creationId="{31FE9B99-9825-4E0E-B4FB-432E59A85FCA}"/>
          </ac:spMkLst>
        </pc:spChg>
        <pc:spChg chg="mod">
          <ac:chgData name="Jana Krenkar Geč" userId="5155fdd5-349d-4f5a-9348-4a787620b956" providerId="ADAL" clId="{4836FA37-F3E9-4AE5-9F92-2759D23E4FCD}" dt="2021-08-29T12:00:03.535" v="15" actId="26606"/>
          <ac:spMkLst>
            <pc:docMk/>
            <pc:sldMk cId="152885689" sldId="262"/>
            <ac:spMk id="12290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2:00:20.126" v="17" actId="20577"/>
          <ac:spMkLst>
            <pc:docMk/>
            <pc:sldMk cId="152885689" sldId="262"/>
            <ac:spMk id="12291" creationId="{00000000-0000-0000-0000-000000000000}"/>
          </ac:spMkLst>
        </pc:spChg>
        <pc:grpChg chg="add">
          <ac:chgData name="Jana Krenkar Geč" userId="5155fdd5-349d-4f5a-9348-4a787620b956" providerId="ADAL" clId="{4836FA37-F3E9-4AE5-9F92-2759D23E4FCD}" dt="2021-08-29T12:00:03.535" v="15" actId="26606"/>
          <ac:grpSpMkLst>
            <pc:docMk/>
            <pc:sldMk cId="152885689" sldId="262"/>
            <ac:grpSpMk id="74" creationId="{BA4A957B-DB4E-4D89-ADEF-2767404BD9B7}"/>
          </ac:grpSpMkLst>
        </pc:grpChg>
      </pc:sldChg>
      <pc:sldChg chg="addSp modSp mod setBg">
        <pc:chgData name="Jana Krenkar Geč" userId="5155fdd5-349d-4f5a-9348-4a787620b956" providerId="ADAL" clId="{4836FA37-F3E9-4AE5-9F92-2759D23E4FCD}" dt="2021-08-29T11:58:50.866" v="7" actId="20577"/>
        <pc:sldMkLst>
          <pc:docMk/>
          <pc:sldMk cId="737780332" sldId="263"/>
        </pc:sldMkLst>
        <pc:spChg chg="mod">
          <ac:chgData name="Jana Krenkar Geč" userId="5155fdd5-349d-4f5a-9348-4a787620b956" providerId="ADAL" clId="{4836FA37-F3E9-4AE5-9F92-2759D23E4FCD}" dt="2021-08-29T11:56:38.945" v="3" actId="26606"/>
          <ac:spMkLst>
            <pc:docMk/>
            <pc:sldMk cId="737780332" sldId="263"/>
            <ac:spMk id="2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1:58:50.866" v="7" actId="20577"/>
          <ac:spMkLst>
            <pc:docMk/>
            <pc:sldMk cId="737780332" sldId="263"/>
            <ac:spMk id="3" creationId="{00000000-0000-0000-0000-000000000000}"/>
          </ac:spMkLst>
        </pc:spChg>
        <pc:spChg chg="add">
          <ac:chgData name="Jana Krenkar Geč" userId="5155fdd5-349d-4f5a-9348-4a787620b956" providerId="ADAL" clId="{4836FA37-F3E9-4AE5-9F92-2759D23E4FCD}" dt="2021-08-29T11:56:38.945" v="3" actId="26606"/>
          <ac:spMkLst>
            <pc:docMk/>
            <pc:sldMk cId="737780332" sldId="263"/>
            <ac:spMk id="8" creationId="{3A3C2D7E-3F2E-404E-9B30-CB12DC972D50}"/>
          </ac:spMkLst>
        </pc:spChg>
        <pc:spChg chg="add">
          <ac:chgData name="Jana Krenkar Geč" userId="5155fdd5-349d-4f5a-9348-4a787620b956" providerId="ADAL" clId="{4836FA37-F3E9-4AE5-9F92-2759D23E4FCD}" dt="2021-08-29T11:56:38.945" v="3" actId="26606"/>
          <ac:spMkLst>
            <pc:docMk/>
            <pc:sldMk cId="737780332" sldId="263"/>
            <ac:spMk id="10" creationId="{F1F7FD00-BF97-4325-B7C2-E451F20840A7}"/>
          </ac:spMkLst>
        </pc:spChg>
        <pc:spChg chg="add">
          <ac:chgData name="Jana Krenkar Geč" userId="5155fdd5-349d-4f5a-9348-4a787620b956" providerId="ADAL" clId="{4836FA37-F3E9-4AE5-9F92-2759D23E4FCD}" dt="2021-08-29T11:56:38.945" v="3" actId="26606"/>
          <ac:spMkLst>
            <pc:docMk/>
            <pc:sldMk cId="737780332" sldId="263"/>
            <ac:spMk id="12" creationId="{179B5294-DA4E-4926-B14A-DD6E07A12F67}"/>
          </ac:spMkLst>
        </pc:spChg>
      </pc:sldChg>
      <pc:sldChg chg="addSp modSp mod setBg">
        <pc:chgData name="Jana Krenkar Geč" userId="5155fdd5-349d-4f5a-9348-4a787620b956" providerId="ADAL" clId="{4836FA37-F3E9-4AE5-9F92-2759D23E4FCD}" dt="2021-08-29T11:59:49.846" v="14" actId="14100"/>
        <pc:sldMkLst>
          <pc:docMk/>
          <pc:sldMk cId="184068347" sldId="265"/>
        </pc:sldMkLst>
        <pc:spChg chg="mod">
          <ac:chgData name="Jana Krenkar Geč" userId="5155fdd5-349d-4f5a-9348-4a787620b956" providerId="ADAL" clId="{4836FA37-F3E9-4AE5-9F92-2759D23E4FCD}" dt="2021-08-29T11:59:32.899" v="12" actId="26606"/>
          <ac:spMkLst>
            <pc:docMk/>
            <pc:sldMk cId="184068347" sldId="265"/>
            <ac:spMk id="2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1:59:49.846" v="14" actId="14100"/>
          <ac:spMkLst>
            <pc:docMk/>
            <pc:sldMk cId="184068347" sldId="265"/>
            <ac:spMk id="3" creationId="{00000000-0000-0000-0000-000000000000}"/>
          </ac:spMkLst>
        </pc:spChg>
        <pc:spChg chg="add">
          <ac:chgData name="Jana Krenkar Geč" userId="5155fdd5-349d-4f5a-9348-4a787620b956" providerId="ADAL" clId="{4836FA37-F3E9-4AE5-9F92-2759D23E4FCD}" dt="2021-08-29T11:59:32.899" v="12" actId="26606"/>
          <ac:spMkLst>
            <pc:docMk/>
            <pc:sldMk cId="184068347" sldId="265"/>
            <ac:spMk id="8" creationId="{3A3C2D7E-3F2E-404E-9B30-CB12DC972D50}"/>
          </ac:spMkLst>
        </pc:spChg>
        <pc:spChg chg="add">
          <ac:chgData name="Jana Krenkar Geč" userId="5155fdd5-349d-4f5a-9348-4a787620b956" providerId="ADAL" clId="{4836FA37-F3E9-4AE5-9F92-2759D23E4FCD}" dt="2021-08-29T11:59:32.899" v="12" actId="26606"/>
          <ac:spMkLst>
            <pc:docMk/>
            <pc:sldMk cId="184068347" sldId="265"/>
            <ac:spMk id="10" creationId="{F1F7FD00-BF97-4325-B7C2-E451F20840A7}"/>
          </ac:spMkLst>
        </pc:spChg>
        <pc:spChg chg="add">
          <ac:chgData name="Jana Krenkar Geč" userId="5155fdd5-349d-4f5a-9348-4a787620b956" providerId="ADAL" clId="{4836FA37-F3E9-4AE5-9F92-2759D23E4FCD}" dt="2021-08-29T11:59:32.899" v="12" actId="26606"/>
          <ac:spMkLst>
            <pc:docMk/>
            <pc:sldMk cId="184068347" sldId="265"/>
            <ac:spMk id="12" creationId="{179B5294-DA4E-4926-B14A-DD6E07A12F67}"/>
          </ac:spMkLst>
        </pc:spChg>
      </pc:sldChg>
      <pc:sldChg chg="addSp modSp mod setBg delDesignElem">
        <pc:chgData name="Jana Krenkar Geč" userId="5155fdd5-349d-4f5a-9348-4a787620b956" providerId="ADAL" clId="{4836FA37-F3E9-4AE5-9F92-2759D23E4FCD}" dt="2021-08-29T11:59:23.091" v="11" actId="20577"/>
        <pc:sldMkLst>
          <pc:docMk/>
          <pc:sldMk cId="1383851640" sldId="266"/>
        </pc:sldMkLst>
        <pc:spChg chg="mod">
          <ac:chgData name="Jana Krenkar Geč" userId="5155fdd5-349d-4f5a-9348-4a787620b956" providerId="ADAL" clId="{4836FA37-F3E9-4AE5-9F92-2759D23E4FCD}" dt="2021-08-29T11:59:23.091" v="11" actId="20577"/>
          <ac:spMkLst>
            <pc:docMk/>
            <pc:sldMk cId="1383851640" sldId="266"/>
            <ac:spMk id="3" creationId="{00000000-0000-0000-0000-000000000000}"/>
          </ac:spMkLst>
        </pc:spChg>
        <pc:spChg chg="add">
          <ac:chgData name="Jana Krenkar Geč" userId="5155fdd5-349d-4f5a-9348-4a787620b956" providerId="ADAL" clId="{4836FA37-F3E9-4AE5-9F92-2759D23E4FCD}" dt="2021-08-29T11:59:02.246" v="8" actId="26606"/>
          <ac:spMkLst>
            <pc:docMk/>
            <pc:sldMk cId="1383851640" sldId="266"/>
            <ac:spMk id="8" creationId="{3A3C2D7E-3F2E-404E-9B30-CB12DC972D50}"/>
          </ac:spMkLst>
        </pc:spChg>
        <pc:spChg chg="add">
          <ac:chgData name="Jana Krenkar Geč" userId="5155fdd5-349d-4f5a-9348-4a787620b956" providerId="ADAL" clId="{4836FA37-F3E9-4AE5-9F92-2759D23E4FCD}" dt="2021-08-29T11:59:02.246" v="8" actId="26606"/>
          <ac:spMkLst>
            <pc:docMk/>
            <pc:sldMk cId="1383851640" sldId="266"/>
            <ac:spMk id="10" creationId="{F1F7FD00-BF97-4325-B7C2-E451F20840A7}"/>
          </ac:spMkLst>
        </pc:spChg>
        <pc:spChg chg="add">
          <ac:chgData name="Jana Krenkar Geč" userId="5155fdd5-349d-4f5a-9348-4a787620b956" providerId="ADAL" clId="{4836FA37-F3E9-4AE5-9F92-2759D23E4FCD}" dt="2021-08-29T11:59:02.246" v="8" actId="26606"/>
          <ac:spMkLst>
            <pc:docMk/>
            <pc:sldMk cId="1383851640" sldId="266"/>
            <ac:spMk id="12" creationId="{179B5294-DA4E-4926-B14A-DD6E07A12F67}"/>
          </ac:spMkLst>
        </pc:spChg>
      </pc:sldChg>
      <pc:sldChg chg="addSp modSp del mod setBg modAnim setClrOvrMap">
        <pc:chgData name="Jana Krenkar Geč" userId="5155fdd5-349d-4f5a-9348-4a787620b956" providerId="ADAL" clId="{4836FA37-F3E9-4AE5-9F92-2759D23E4FCD}" dt="2021-09-05T15:41:18.777" v="41" actId="47"/>
        <pc:sldMkLst>
          <pc:docMk/>
          <pc:sldMk cId="1652727641" sldId="267"/>
        </pc:sldMkLst>
        <pc:spChg chg="add">
          <ac:chgData name="Jana Krenkar Geč" userId="5155fdd5-349d-4f5a-9348-4a787620b956" providerId="ADAL" clId="{4836FA37-F3E9-4AE5-9F92-2759D23E4FCD}" dt="2021-08-29T12:12:24.956" v="20" actId="26606"/>
          <ac:spMkLst>
            <pc:docMk/>
            <pc:sldMk cId="1652727641" sldId="267"/>
            <ac:spMk id="72" creationId="{5BE0789E-91A7-4246-978E-A17FE1BF952A}"/>
          </ac:spMkLst>
        </pc:spChg>
        <pc:spChg chg="add">
          <ac:chgData name="Jana Krenkar Geč" userId="5155fdd5-349d-4f5a-9348-4a787620b956" providerId="ADAL" clId="{4836FA37-F3E9-4AE5-9F92-2759D23E4FCD}" dt="2021-08-29T12:12:24.956" v="20" actId="26606"/>
          <ac:spMkLst>
            <pc:docMk/>
            <pc:sldMk cId="1652727641" sldId="267"/>
            <ac:spMk id="88" creationId="{15EDA122-4530-45D2-A70A-B1A967AAE566}"/>
          </ac:spMkLst>
        </pc:spChg>
        <pc:spChg chg="add">
          <ac:chgData name="Jana Krenkar Geč" userId="5155fdd5-349d-4f5a-9348-4a787620b956" providerId="ADAL" clId="{4836FA37-F3E9-4AE5-9F92-2759D23E4FCD}" dt="2021-08-29T12:12:24.956" v="20" actId="26606"/>
          <ac:spMkLst>
            <pc:docMk/>
            <pc:sldMk cId="1652727641" sldId="267"/>
            <ac:spMk id="90" creationId="{9782F52E-0F94-4BFC-9F89-B054DDEAB9EF}"/>
          </ac:spMkLst>
        </pc:spChg>
        <pc:spChg chg="mod">
          <ac:chgData name="Jana Krenkar Geč" userId="5155fdd5-349d-4f5a-9348-4a787620b956" providerId="ADAL" clId="{4836FA37-F3E9-4AE5-9F92-2759D23E4FCD}" dt="2021-08-29T12:12:24.956" v="20" actId="26606"/>
          <ac:spMkLst>
            <pc:docMk/>
            <pc:sldMk cId="1652727641" sldId="267"/>
            <ac:spMk id="7170" creationId="{00000000-0000-0000-0000-000000000000}"/>
          </ac:spMkLst>
        </pc:spChg>
        <pc:spChg chg="mod">
          <ac:chgData name="Jana Krenkar Geč" userId="5155fdd5-349d-4f5a-9348-4a787620b956" providerId="ADAL" clId="{4836FA37-F3E9-4AE5-9F92-2759D23E4FCD}" dt="2021-08-29T12:14:01.420" v="22" actId="6549"/>
          <ac:spMkLst>
            <pc:docMk/>
            <pc:sldMk cId="1652727641" sldId="267"/>
            <ac:spMk id="7171" creationId="{00000000-0000-0000-0000-000000000000}"/>
          </ac:spMkLst>
        </pc:spChg>
        <pc:grpChg chg="add">
          <ac:chgData name="Jana Krenkar Geč" userId="5155fdd5-349d-4f5a-9348-4a787620b956" providerId="ADAL" clId="{4836FA37-F3E9-4AE5-9F92-2759D23E4FCD}" dt="2021-08-29T12:12:24.956" v="20" actId="26606"/>
          <ac:grpSpMkLst>
            <pc:docMk/>
            <pc:sldMk cId="1652727641" sldId="267"/>
            <ac:grpSpMk id="74" creationId="{3C6C0BD2-8B3C-4042-B4EE-5DB7665A3736}"/>
          </ac:grpSpMkLst>
        </pc:grpChg>
      </pc:sldChg>
      <pc:sldChg chg="del">
        <pc:chgData name="Jana Krenkar Geč" userId="5155fdd5-349d-4f5a-9348-4a787620b956" providerId="ADAL" clId="{4836FA37-F3E9-4AE5-9F92-2759D23E4FCD}" dt="2021-09-05T15:41:14.334" v="39" actId="47"/>
        <pc:sldMkLst>
          <pc:docMk/>
          <pc:sldMk cId="2464158345" sldId="268"/>
        </pc:sldMkLst>
      </pc:sldChg>
    </pc:docChg>
  </pc:docChgLst>
  <pc:docChgLst>
    <pc:chgData name="Jana Krenkar Geč" userId="S::jana.krenkar@ssravne.si::5155fdd5-349d-4f5a-9348-4a787620b956" providerId="AD" clId="Web-{D53F2F10-4BB0-8042-C528-6B81647D503B}"/>
    <pc:docChg chg="addSld sldOrd">
      <pc:chgData name="Jana Krenkar Geč" userId="S::jana.krenkar@ssravne.si::5155fdd5-349d-4f5a-9348-4a787620b956" providerId="AD" clId="Web-{D53F2F10-4BB0-8042-C528-6B81647D503B}" dt="2021-09-02T11:45:03.265" v="1"/>
      <pc:docMkLst>
        <pc:docMk/>
      </pc:docMkLst>
      <pc:sldChg chg="new ord">
        <pc:chgData name="Jana Krenkar Geč" userId="S::jana.krenkar@ssravne.si::5155fdd5-349d-4f5a-9348-4a787620b956" providerId="AD" clId="Web-{D53F2F10-4BB0-8042-C528-6B81647D503B}" dt="2021-09-02T11:45:03.265" v="1"/>
        <pc:sldMkLst>
          <pc:docMk/>
          <pc:sldMk cId="2464158345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92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258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9334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9634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1744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8088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8630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555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917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325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896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764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03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8615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368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28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F8AB3-823E-440A-BB96-27A92296CAAB}" type="datetimeFigureOut">
              <a:rPr lang="sl-SI" smtClean="0"/>
              <a:t>30. 08. 2023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B37B0FD-673F-4A97-9528-D13C2F54AC1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997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gradivo.ecnm.s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57ABABA7-0420-4200-9B65-1C1967CE93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317EBE3-FF86-4DA1-BC9A-331F7F2144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34D43EC1-35FA-4FC3-8526-F655CEB09D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7A03E380-9CD1-4ABA-A763-9F9D252B89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66E01B84-4C2B-4DE5-90C8-9C4001A75B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64CE5A7A-D5C5-4FE5-860C-0B5748FDEE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016A7D2A-6EEA-47B8-A763-7D82E41B3C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E758F6E7-6DEC-48D0-ACB1-E5E26B13E6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B56657FF-C027-42E7-859B-902929B6FA1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79047F2A-5978-46C6-B3A2-54AAC2136B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F3BE8FD1-0A72-4640-AC7A-2E057273F8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752FC782-A372-4D11-B20D-958955E564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AA00B2F1-BEE2-444A-8249-C8E3212CA1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E7F5747E-514B-4CF7-B6B0-DAD7149097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931614BB-1593-40ED-8113-2BD1187055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2691871F-F15C-4E19-BC9C-78E5748D74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21326" y="1318591"/>
            <a:ext cx="5882201" cy="4220820"/>
          </a:xfrm>
        </p:spPr>
        <p:txBody>
          <a:bodyPr anchor="ctr">
            <a:normAutofit/>
          </a:bodyPr>
          <a:lstStyle/>
          <a:p>
            <a:r>
              <a:rPr lang="sl-SI">
                <a:solidFill>
                  <a:schemeClr val="tx2">
                    <a:lumMod val="75000"/>
                  </a:schemeClr>
                </a:solidFill>
              </a:rPr>
              <a:t>OBDELAVA GRADIV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71519" y="804334"/>
            <a:ext cx="3164648" cy="5249332"/>
          </a:xfrm>
        </p:spPr>
        <p:txBody>
          <a:bodyPr anchor="ctr">
            <a:normAutofit/>
          </a:bodyPr>
          <a:lstStyle/>
          <a:p>
            <a:pPr algn="r"/>
            <a:r>
              <a:rPr lang="sl-SI">
                <a:solidFill>
                  <a:schemeClr val="tx2">
                    <a:lumMod val="75000"/>
                  </a:schemeClr>
                </a:solidFill>
              </a:rPr>
              <a:t>Jana Krenkar Geč</a:t>
            </a:r>
          </a:p>
        </p:txBody>
      </p:sp>
    </p:spTree>
    <p:extLst>
      <p:ext uri="{BB962C8B-B14F-4D97-AF65-F5344CB8AC3E}">
        <p14:creationId xmlns:p14="http://schemas.microsoft.com/office/powerpoint/2010/main" val="359746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83030214-227F-42DB-9282-BBA6AF8D94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65429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3889" y="1059872"/>
            <a:ext cx="3012216" cy="4851349"/>
          </a:xfrm>
        </p:spPr>
        <p:txBody>
          <a:bodyPr>
            <a:normAutofit/>
          </a:bodyPr>
          <a:lstStyle/>
          <a:p>
            <a:r>
              <a:rPr lang="sl-SI" altLang="sl-SI" dirty="0"/>
              <a:t>Organizacija pouka in ocenjevanje</a:t>
            </a:r>
          </a:p>
        </p:txBody>
      </p:sp>
      <p:sp>
        <p:nvSpPr>
          <p:cNvPr id="74" name="Freeform 11">
            <a:extLst>
              <a:ext uri="{FF2B5EF4-FFF2-40B4-BE49-F238E27FC236}">
                <a16:creationId xmlns:a16="http://schemas.microsoft.com/office/drawing/2014/main" xmlns="" id="{0D7A9289-BAD1-4A78-979F-A655C886DB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1149203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80368" y="1059872"/>
            <a:ext cx="6224244" cy="4851350"/>
          </a:xfrm>
        </p:spPr>
        <p:txBody>
          <a:bodyPr>
            <a:normAutofit/>
          </a:bodyPr>
          <a:lstStyle/>
          <a:p>
            <a:r>
              <a:rPr lang="sl-SI" altLang="sl-SI" sz="2400" dirty="0"/>
              <a:t>64 </a:t>
            </a:r>
            <a:r>
              <a:rPr lang="sl-SI" altLang="sl-SI" sz="2400"/>
              <a:t>ur teorija (70 ur PTI)</a:t>
            </a:r>
            <a:endParaRPr lang="sl-SI" altLang="sl-SI" sz="2400" dirty="0"/>
          </a:p>
          <a:p>
            <a:r>
              <a:rPr lang="sl-SI" altLang="sl-SI" sz="2400" dirty="0"/>
              <a:t>2 uri tedensko</a:t>
            </a:r>
          </a:p>
          <a:p>
            <a:r>
              <a:rPr lang="sl-SI" altLang="sl-SI" sz="2400" dirty="0"/>
              <a:t>Ocenjevanje:</a:t>
            </a:r>
          </a:p>
          <a:p>
            <a:pPr lvl="1"/>
            <a:r>
              <a:rPr lang="sl-SI" altLang="sl-SI" sz="2400" dirty="0"/>
              <a:t>Pisno 3x letno</a:t>
            </a:r>
          </a:p>
          <a:p>
            <a:pPr lvl="1"/>
            <a:r>
              <a:rPr lang="sl-SI" altLang="sl-SI" sz="2400" dirty="0"/>
              <a:t>Ustno</a:t>
            </a:r>
          </a:p>
        </p:txBody>
      </p:sp>
    </p:spTree>
    <p:extLst>
      <p:ext uri="{BB962C8B-B14F-4D97-AF65-F5344CB8AC3E}">
        <p14:creationId xmlns:p14="http://schemas.microsoft.com/office/powerpoint/2010/main" val="2474744296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A3C2D7E-3F2E-404E-9B30-CB12DC972D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1F7FD00-BF97-4325-B7C2-E451F20840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sl-SI">
                <a:solidFill>
                  <a:srgbClr val="FFFFFF"/>
                </a:solidFill>
              </a:rPr>
              <a:t>Vsebina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179B5294-DA4E-4926-B14A-DD6E07A12F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43392" y="2623929"/>
            <a:ext cx="9383408" cy="3995531"/>
          </a:xfrm>
        </p:spPr>
        <p:txBody>
          <a:bodyPr>
            <a:noAutofit/>
          </a:bodyPr>
          <a:lstStyle/>
          <a:p>
            <a:r>
              <a:rPr lang="sl-SI" sz="2400" dirty="0"/>
              <a:t>SPLOŠNO O ODREZAVANJU</a:t>
            </a:r>
          </a:p>
          <a:p>
            <a:endParaRPr lang="sl-SI" sz="2400" dirty="0"/>
          </a:p>
          <a:p>
            <a:pPr lvl="1"/>
            <a:r>
              <a:rPr lang="sl-SI" sz="2400" dirty="0"/>
              <a:t>Osnovna načela</a:t>
            </a:r>
          </a:p>
          <a:p>
            <a:pPr lvl="1"/>
            <a:r>
              <a:rPr lang="sl-SI" sz="2400" dirty="0"/>
              <a:t>Geometrija orodja</a:t>
            </a:r>
          </a:p>
          <a:p>
            <a:pPr lvl="1"/>
            <a:r>
              <a:rPr lang="sl-SI" sz="2400" dirty="0"/>
              <a:t>Nastanek odrezka</a:t>
            </a:r>
          </a:p>
          <a:p>
            <a:pPr lvl="1"/>
            <a:r>
              <a:rPr lang="sl-SI" sz="2400" dirty="0"/>
              <a:t>Rezalne sile in potrebna moč za </a:t>
            </a:r>
            <a:r>
              <a:rPr lang="sl-SI" sz="2400" dirty="0" err="1"/>
              <a:t>odrezavanje</a:t>
            </a:r>
            <a:endParaRPr lang="sl-SI" sz="2400" dirty="0"/>
          </a:p>
          <a:p>
            <a:pPr lvl="1"/>
            <a:r>
              <a:rPr lang="sl-SI" sz="2400" dirty="0"/>
              <a:t>Gibanja pri </a:t>
            </a:r>
            <a:r>
              <a:rPr lang="sl-SI" sz="2400" dirty="0" err="1"/>
              <a:t>odrezavanju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73778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A3C2D7E-3F2E-404E-9B30-CB12DC972D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1F7FD00-BF97-4325-B7C2-E451F20840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Vsebina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179B5294-DA4E-4926-B14A-DD6E07A12F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pPr lvl="1"/>
            <a:r>
              <a:rPr lang="sl-SI" sz="2400" dirty="0"/>
              <a:t>Toplotne razmere</a:t>
            </a:r>
          </a:p>
          <a:p>
            <a:pPr lvl="1"/>
            <a:r>
              <a:rPr lang="sl-SI" sz="2400" dirty="0"/>
              <a:t>Hlajenje in mazanje</a:t>
            </a:r>
          </a:p>
          <a:p>
            <a:pPr lvl="1"/>
            <a:r>
              <a:rPr lang="sl-SI" sz="2400" dirty="0"/>
              <a:t>Rezalni materiali</a:t>
            </a:r>
          </a:p>
          <a:p>
            <a:pPr lvl="1"/>
            <a:r>
              <a:rPr lang="sl-SI" sz="2400" dirty="0"/>
              <a:t>Obraba in obstojnost orodij</a:t>
            </a:r>
          </a:p>
          <a:p>
            <a:pPr lvl="1"/>
            <a:r>
              <a:rPr lang="sl-SI" sz="2400" dirty="0"/>
              <a:t>Izbira rezalnih parametrov</a:t>
            </a:r>
          </a:p>
        </p:txBody>
      </p:sp>
    </p:spTree>
    <p:extLst>
      <p:ext uri="{BB962C8B-B14F-4D97-AF65-F5344CB8AC3E}">
        <p14:creationId xmlns:p14="http://schemas.microsoft.com/office/powerpoint/2010/main" val="1383851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3A3C2D7E-3F2E-404E-9B30-CB12DC972D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F1F7FD00-BF97-4325-B7C2-E451F20840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Naslov 1">
            <a:extLst>
              <a:ext uri="{FF2B5EF4-FFF2-40B4-BE49-F238E27FC236}">
                <a16:creationId xmlns:a16="http://schemas.microsoft.com/office/drawing/2014/main" xmlns="" id="{6D26CA6A-2493-EA7A-7732-3A183E48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FFFFFF"/>
                </a:solidFill>
              </a:rPr>
              <a:t>Vsebina</a:t>
            </a: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xmlns="" id="{179B5294-DA4E-4926-B14A-DD6E07A12F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287292"/>
          </a:xfrm>
        </p:spPr>
        <p:txBody>
          <a:bodyPr>
            <a:normAutofit/>
          </a:bodyPr>
          <a:lstStyle/>
          <a:p>
            <a:r>
              <a:rPr lang="sl-SI" sz="2400" dirty="0"/>
              <a:t>ELEMENTI ODREZOVALNIH STROJEV</a:t>
            </a:r>
          </a:p>
          <a:p>
            <a:endParaRPr lang="sl-SI" sz="2400" dirty="0"/>
          </a:p>
          <a:p>
            <a:pPr lvl="1"/>
            <a:r>
              <a:rPr lang="sl-SI" sz="2400" dirty="0"/>
              <a:t>Nosilni deli</a:t>
            </a:r>
          </a:p>
          <a:p>
            <a:pPr lvl="1"/>
            <a:r>
              <a:rPr lang="sl-SI" sz="2400" dirty="0"/>
              <a:t>Pogonski deli</a:t>
            </a:r>
          </a:p>
          <a:p>
            <a:pPr lvl="1"/>
            <a:r>
              <a:rPr lang="sl-SI" sz="2400" dirty="0"/>
              <a:t>Vodilni deli</a:t>
            </a:r>
          </a:p>
          <a:p>
            <a:pPr lvl="1"/>
            <a:r>
              <a:rPr lang="sl-SI" sz="2400" dirty="0"/>
              <a:t>Pomožni deli</a:t>
            </a:r>
          </a:p>
        </p:txBody>
      </p:sp>
    </p:spTree>
    <p:extLst>
      <p:ext uri="{BB962C8B-B14F-4D97-AF65-F5344CB8AC3E}">
        <p14:creationId xmlns:p14="http://schemas.microsoft.com/office/powerpoint/2010/main" val="2584421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A3C2D7E-3F2E-404E-9B30-CB12DC972D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1F7FD00-BF97-4325-B7C2-E451F20840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sl-SI">
                <a:solidFill>
                  <a:srgbClr val="FFFFFF"/>
                </a:solidFill>
              </a:rPr>
              <a:t>Vsebina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179B5294-DA4E-4926-B14A-DD6E07A12F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43392" y="2623930"/>
            <a:ext cx="9383408" cy="3609960"/>
          </a:xfrm>
        </p:spPr>
        <p:txBody>
          <a:bodyPr>
            <a:noAutofit/>
          </a:bodyPr>
          <a:lstStyle/>
          <a:p>
            <a:r>
              <a:rPr lang="sl-SI" sz="2400" dirty="0"/>
              <a:t>ENOREZILNI POSTOPKI ODREZAVANJA</a:t>
            </a:r>
          </a:p>
          <a:p>
            <a:endParaRPr lang="sl-SI" sz="2400" dirty="0"/>
          </a:p>
          <a:p>
            <a:pPr lvl="1"/>
            <a:r>
              <a:rPr lang="sl-SI" sz="2400" dirty="0"/>
              <a:t>Struženje</a:t>
            </a:r>
          </a:p>
          <a:p>
            <a:pPr lvl="1"/>
            <a:r>
              <a:rPr lang="sl-SI" sz="2400" dirty="0"/>
              <a:t>Pehanje</a:t>
            </a:r>
          </a:p>
          <a:p>
            <a:pPr lvl="1"/>
            <a:r>
              <a:rPr lang="sl-SI" sz="2400" dirty="0"/>
              <a:t>Skobljanje</a:t>
            </a:r>
          </a:p>
        </p:txBody>
      </p:sp>
    </p:spTree>
    <p:extLst>
      <p:ext uri="{BB962C8B-B14F-4D97-AF65-F5344CB8AC3E}">
        <p14:creationId xmlns:p14="http://schemas.microsoft.com/office/powerpoint/2010/main" val="184068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40F1E87C-C9CB-44C0-A79E-F238436847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BA4A957B-DB4E-4D89-ADEF-2767404BD9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6573513" y="0"/>
            <a:ext cx="5613431" cy="6853245"/>
            <a:chOff x="2487613" y="285750"/>
            <a:chExt cx="2428876" cy="5654676"/>
          </a:xfrm>
          <a:solidFill>
            <a:schemeClr val="accent1"/>
          </a:solidFill>
        </p:grpSpPr>
        <p:sp>
          <p:nvSpPr>
            <p:cNvPr id="75" name="Freeform 11">
              <a:extLst>
                <a:ext uri="{FF2B5EF4-FFF2-40B4-BE49-F238E27FC236}">
                  <a16:creationId xmlns:a16="http://schemas.microsoft.com/office/drawing/2014/main" xmlns="" id="{FEFD42E2-99CE-445B-AA1F-C21E53519B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6" name="Freeform 12">
              <a:extLst>
                <a:ext uri="{FF2B5EF4-FFF2-40B4-BE49-F238E27FC236}">
                  <a16:creationId xmlns:a16="http://schemas.microsoft.com/office/drawing/2014/main" xmlns="" id="{8E92F5F9-DE8A-4BBB-997F-4E44BB9A1B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7" name="Freeform 13">
              <a:extLst>
                <a:ext uri="{FF2B5EF4-FFF2-40B4-BE49-F238E27FC236}">
                  <a16:creationId xmlns:a16="http://schemas.microsoft.com/office/drawing/2014/main" xmlns="" id="{5C77A6FD-178A-4B20-AA36-3461ACD5AF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8" name="Freeform 14">
              <a:extLst>
                <a:ext uri="{FF2B5EF4-FFF2-40B4-BE49-F238E27FC236}">
                  <a16:creationId xmlns:a16="http://schemas.microsoft.com/office/drawing/2014/main" xmlns="" id="{45B92CCA-B898-4F54-A2BD-95F8436C0C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79" name="Freeform 15">
              <a:extLst>
                <a:ext uri="{FF2B5EF4-FFF2-40B4-BE49-F238E27FC236}">
                  <a16:creationId xmlns:a16="http://schemas.microsoft.com/office/drawing/2014/main" xmlns="" id="{E6D01F94-F16C-4C71-B0C2-DDB804F734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0" name="Freeform 16">
              <a:extLst>
                <a:ext uri="{FF2B5EF4-FFF2-40B4-BE49-F238E27FC236}">
                  <a16:creationId xmlns:a16="http://schemas.microsoft.com/office/drawing/2014/main" xmlns="" id="{DA7D28FD-A8D1-425D-B123-FE4CFB84EE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1" name="Freeform 17">
              <a:extLst>
                <a:ext uri="{FF2B5EF4-FFF2-40B4-BE49-F238E27FC236}">
                  <a16:creationId xmlns:a16="http://schemas.microsoft.com/office/drawing/2014/main" xmlns="" id="{7B3020C1-8314-4CA9-8B0A-98A5169329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2" name="Freeform 18">
              <a:extLst>
                <a:ext uri="{FF2B5EF4-FFF2-40B4-BE49-F238E27FC236}">
                  <a16:creationId xmlns:a16="http://schemas.microsoft.com/office/drawing/2014/main" xmlns="" id="{04D0BE3D-E410-49F1-B3BD-83B7BE5A40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3" name="Freeform 19">
              <a:extLst>
                <a:ext uri="{FF2B5EF4-FFF2-40B4-BE49-F238E27FC236}">
                  <a16:creationId xmlns:a16="http://schemas.microsoft.com/office/drawing/2014/main" xmlns="" id="{35429240-0626-4EED-8118-78FA4661AB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4" name="Freeform 20">
              <a:extLst>
                <a:ext uri="{FF2B5EF4-FFF2-40B4-BE49-F238E27FC236}">
                  <a16:creationId xmlns:a16="http://schemas.microsoft.com/office/drawing/2014/main" xmlns="" id="{AFD09B3B-0200-4C44-9419-2DC69B53E8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5" name="Freeform 21">
              <a:extLst>
                <a:ext uri="{FF2B5EF4-FFF2-40B4-BE49-F238E27FC236}">
                  <a16:creationId xmlns:a16="http://schemas.microsoft.com/office/drawing/2014/main" xmlns="" id="{B4953E3F-F70C-429A-B9A5-D49FB64845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86" name="Freeform 22">
              <a:extLst>
                <a:ext uri="{FF2B5EF4-FFF2-40B4-BE49-F238E27FC236}">
                  <a16:creationId xmlns:a16="http://schemas.microsoft.com/office/drawing/2014/main" xmlns="" id="{20E66111-8E38-4E7A-85D6-9CD7FAE4D6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839756" y="1159566"/>
            <a:ext cx="3662939" cy="4568264"/>
          </a:xfrm>
        </p:spPr>
        <p:txBody>
          <a:bodyPr anchor="ctr">
            <a:normAutofit/>
          </a:bodyPr>
          <a:lstStyle/>
          <a:p>
            <a:r>
              <a:rPr lang="sl-SI" altLang="sl-SI" dirty="0">
                <a:solidFill>
                  <a:srgbClr val="FFFFFF"/>
                </a:solidFill>
              </a:rPr>
              <a:t>Literatura</a:t>
            </a:r>
          </a:p>
        </p:txBody>
      </p:sp>
      <p:sp>
        <p:nvSpPr>
          <p:cNvPr id="88" name="Freeform 6">
            <a:extLst>
              <a:ext uri="{FF2B5EF4-FFF2-40B4-BE49-F238E27FC236}">
                <a16:creationId xmlns:a16="http://schemas.microsoft.com/office/drawing/2014/main" xmlns="" id="{31FE9B99-9825-4E0E-B4FB-432E59A85F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0" y="643467"/>
            <a:ext cx="7560245" cy="5571068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466" y="1286934"/>
            <a:ext cx="5286279" cy="4284134"/>
          </a:xfrm>
        </p:spPr>
        <p:txBody>
          <a:bodyPr anchor="ctr">
            <a:normAutofit/>
          </a:bodyPr>
          <a:lstStyle/>
          <a:p>
            <a:r>
              <a:rPr lang="sl-SI" altLang="sl-SI" sz="2400" dirty="0" err="1">
                <a:solidFill>
                  <a:srgbClr val="FFFFFF"/>
                </a:solidFill>
              </a:rPr>
              <a:t>Odrezavanje</a:t>
            </a:r>
            <a:r>
              <a:rPr lang="sl-SI" altLang="sl-SI" sz="2400" dirty="0">
                <a:solidFill>
                  <a:srgbClr val="FFFFFF"/>
                </a:solidFill>
              </a:rPr>
              <a:t>, Janez Kosmač</a:t>
            </a:r>
          </a:p>
          <a:p>
            <a:r>
              <a:rPr lang="sl-SI" altLang="sl-SI" sz="2400" dirty="0">
                <a:solidFill>
                  <a:srgbClr val="FFFFFF"/>
                </a:solidFill>
              </a:rPr>
              <a:t>Strojniški priročnik, B. </a:t>
            </a:r>
            <a:r>
              <a:rPr lang="sl-SI" altLang="sl-SI" sz="2400" dirty="0" smtClean="0">
                <a:solidFill>
                  <a:srgbClr val="FFFFFF"/>
                </a:solidFill>
              </a:rPr>
              <a:t>Kraut</a:t>
            </a:r>
          </a:p>
          <a:p>
            <a:r>
              <a:rPr lang="sl-SI" altLang="sl-SI" sz="2400" dirty="0" smtClean="0">
                <a:solidFill>
                  <a:srgbClr val="FFFFFF"/>
                </a:solidFill>
              </a:rPr>
              <a:t>Tabele</a:t>
            </a:r>
            <a:endParaRPr lang="sl-SI" altLang="sl-SI" sz="2400" dirty="0">
              <a:solidFill>
                <a:srgbClr val="FFFFFF"/>
              </a:solidFill>
            </a:endParaRPr>
          </a:p>
          <a:p>
            <a:endParaRPr lang="sl-SI" altLang="sl-SI" sz="2400" dirty="0">
              <a:solidFill>
                <a:srgbClr val="FFFFFF"/>
              </a:solidFill>
            </a:endParaRPr>
          </a:p>
          <a:p>
            <a:r>
              <a:rPr lang="sl-SI" altLang="sl-SI" sz="2400" dirty="0">
                <a:solidFill>
                  <a:srgbClr val="FFFFFF"/>
                </a:solidFill>
                <a:hlinkClick r:id="rId2"/>
              </a:rPr>
              <a:t>http://egradivo.ecnm.si</a:t>
            </a:r>
            <a:endParaRPr lang="sl-SI" altLang="sl-SI" sz="2400" dirty="0">
              <a:solidFill>
                <a:srgbClr val="FFFFFF"/>
              </a:solidFill>
            </a:endParaRPr>
          </a:p>
          <a:p>
            <a:endParaRPr lang="sl-SI" altLang="sl-SI" sz="2400" dirty="0">
              <a:solidFill>
                <a:srgbClr val="FFFFFF"/>
              </a:solidFill>
            </a:endParaRPr>
          </a:p>
          <a:p>
            <a:endParaRPr lang="sl-SI" altLang="sl-SI" sz="2400" dirty="0">
              <a:solidFill>
                <a:srgbClr val="FFFFFF"/>
              </a:solidFill>
            </a:endParaRPr>
          </a:p>
          <a:p>
            <a:r>
              <a:rPr lang="sl-SI" altLang="sl-SI" sz="2400" dirty="0">
                <a:solidFill>
                  <a:srgbClr val="FFFFFF"/>
                </a:solidFill>
              </a:rPr>
              <a:t>Velik črtast zvezek A4</a:t>
            </a:r>
          </a:p>
          <a:p>
            <a:pPr marL="0" indent="0">
              <a:buNone/>
            </a:pPr>
            <a:endParaRPr lang="sl-SI" altLang="sl-SI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sl-SI" altLang="sl-SI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5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>
</file>

<file path=ppt/theme/theme1.xml><?xml version="1.0" encoding="utf-8"?>
<a:theme xmlns:a="http://schemas.openxmlformats.org/drawingml/2006/main" name="Jata">
  <a:themeElements>
    <a:clrScheme name="Jat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Jat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at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283</TotalTime>
  <Words>99</Words>
  <Application>Microsoft Office PowerPoint</Application>
  <PresentationFormat>Širokozaslonsko</PresentationFormat>
  <Paragraphs>44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Jata</vt:lpstr>
      <vt:lpstr>OBDELAVA GRADIV</vt:lpstr>
      <vt:lpstr>Organizacija pouka in ocenjevanje</vt:lpstr>
      <vt:lpstr>Vsebina</vt:lpstr>
      <vt:lpstr>Vsebina</vt:lpstr>
      <vt:lpstr>Vsebina</vt:lpstr>
      <vt:lpstr>Vsebina</vt:lpstr>
      <vt:lpstr>Literatura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MATERIALI IN NJIHOVA UPORABA V POKLICIH</dc:title>
  <dc:creator>Jana Geč</dc:creator>
  <cp:lastModifiedBy>Jana Geč</cp:lastModifiedBy>
  <cp:revision>36</cp:revision>
  <dcterms:created xsi:type="dcterms:W3CDTF">2017-08-13T14:10:23Z</dcterms:created>
  <dcterms:modified xsi:type="dcterms:W3CDTF">2023-08-30T08:42:42Z</dcterms:modified>
</cp:coreProperties>
</file>