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6A9B2C-0601-44F8-AC8F-4B75A5E8D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189298"/>
          </a:xfrm>
        </p:spPr>
        <p:txBody>
          <a:bodyPr/>
          <a:lstStyle/>
          <a:p>
            <a:r>
              <a:rPr lang="sl-SI" dirty="0"/>
              <a:t>Zvezdo poglej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677F92-1940-44C5-B09C-3D0868AF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520029"/>
          </a:xfrm>
        </p:spPr>
        <p:txBody>
          <a:bodyPr/>
          <a:lstStyle/>
          <a:p>
            <a:r>
              <a:rPr lang="sl-SI" dirty="0"/>
              <a:t>Tukaj vam pošiljam melodije za vse tri glasove.</a:t>
            </a:r>
            <a:endParaRPr lang="en-US" dirty="0"/>
          </a:p>
        </p:txBody>
      </p:sp>
      <p:pic>
        <p:nvPicPr>
          <p:cNvPr id="4" name="EE55583D">
            <a:hlinkClick r:id="" action="ppaction://media"/>
            <a:extLst>
              <a:ext uri="{FF2B5EF4-FFF2-40B4-BE49-F238E27FC236}">
                <a16:creationId xmlns:a16="http://schemas.microsoft.com/office/drawing/2014/main" id="{CDF06B3D-C2AA-4F7A-BD6F-CC0F23D01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44844" y="5318977"/>
            <a:ext cx="487363" cy="487363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DA47074-9077-4012-B8EF-B76885267A00}"/>
              </a:ext>
            </a:extLst>
          </p:cNvPr>
          <p:cNvSpPr txBox="1"/>
          <p:nvPr/>
        </p:nvSpPr>
        <p:spPr>
          <a:xfrm>
            <a:off x="2219648" y="4678531"/>
            <a:ext cx="122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 glas</a:t>
            </a:r>
            <a:endParaRPr lang="en-US" dirty="0"/>
          </a:p>
        </p:txBody>
      </p:sp>
      <p:pic>
        <p:nvPicPr>
          <p:cNvPr id="8" name="B972C91A">
            <a:hlinkClick r:id="" action="ppaction://media"/>
            <a:extLst>
              <a:ext uri="{FF2B5EF4-FFF2-40B4-BE49-F238E27FC236}">
                <a16:creationId xmlns:a16="http://schemas.microsoft.com/office/drawing/2014/main" id="{92B3D656-42FB-4011-9BA8-7800F1356B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21210" y="5295529"/>
            <a:ext cx="487363" cy="487363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781F61D-E3F4-4D48-9AE9-58447BF9DADE}"/>
              </a:ext>
            </a:extLst>
          </p:cNvPr>
          <p:cNvSpPr txBox="1"/>
          <p:nvPr/>
        </p:nvSpPr>
        <p:spPr>
          <a:xfrm>
            <a:off x="5069719" y="4684562"/>
            <a:ext cx="91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2. glas</a:t>
            </a:r>
            <a:endParaRPr lang="en-US" dirty="0"/>
          </a:p>
        </p:txBody>
      </p:sp>
      <p:pic>
        <p:nvPicPr>
          <p:cNvPr id="10" name="CA7E9253">
            <a:hlinkClick r:id="" action="ppaction://media"/>
            <a:extLst>
              <a:ext uri="{FF2B5EF4-FFF2-40B4-BE49-F238E27FC236}">
                <a16:creationId xmlns:a16="http://schemas.microsoft.com/office/drawing/2014/main" id="{B6660FF1-9F4A-492E-8D73-F7C6E94013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34927" y="5318976"/>
            <a:ext cx="487363" cy="487363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38C8509-EFC5-4C2D-BA0C-FBE7282C9098}"/>
              </a:ext>
            </a:extLst>
          </p:cNvPr>
          <p:cNvSpPr txBox="1"/>
          <p:nvPr/>
        </p:nvSpPr>
        <p:spPr>
          <a:xfrm>
            <a:off x="8368006" y="4669654"/>
            <a:ext cx="110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3. glas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19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7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snovno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TM03457444[[fn=Osnovno]]</Template>
  <TotalTime>5</TotalTime>
  <Words>20</Words>
  <Application>Microsoft Office PowerPoint</Application>
  <PresentationFormat>Širokozaslonsko</PresentationFormat>
  <Paragraphs>5</Paragraphs>
  <Slides>1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3" baseType="lpstr">
      <vt:lpstr>Corbel</vt:lpstr>
      <vt:lpstr>Osnovno</vt:lpstr>
      <vt:lpstr>Zvezdo poglej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Zvezdo poglej</dc:title>
  <dc:creator>neo</dc:creator>
  <cp:lastModifiedBy>neo</cp:lastModifiedBy>
  <cp:revision>1</cp:revision>
  <dcterms:created xsi:type="dcterms:W3CDTF">2020-12-09T12:53:46Z</dcterms:created>
  <dcterms:modified xsi:type="dcterms:W3CDTF">2020-12-09T12:58:51Z</dcterms:modified>
</cp:coreProperties>
</file>