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4"/>
  </p:sldMasterIdLst>
  <p:sldIdLst>
    <p:sldId id="256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9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4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3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7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3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6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78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6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1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3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23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5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7" y="1854505"/>
            <a:ext cx="6815669" cy="1515533"/>
          </a:xfrm>
        </p:spPr>
        <p:txBody>
          <a:bodyPr/>
          <a:lstStyle/>
          <a:p>
            <a:r>
              <a:rPr lang="sl-SI" dirty="0" smtClean="0"/>
              <a:t>OPRAVIČILO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7" y="4563684"/>
            <a:ext cx="6815669" cy="548643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Nataša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nderlič, prof.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659">
        <p:circle/>
      </p:transition>
    </mc:Choice>
    <mc:Fallback xmlns="">
      <p:transition spd="slow" advTm="765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404852"/>
            <a:ext cx="10012067" cy="4904508"/>
          </a:xfrm>
        </p:spPr>
        <p:txBody>
          <a:bodyPr>
            <a:normAutofit/>
          </a:bodyPr>
          <a:lstStyle/>
          <a:p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</a:t>
            </a:r>
            <a:r>
              <a:rPr lang="sl-SI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opravičilo? </a:t>
            </a:r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katero besedo?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izrečemo,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česa ne moremo narediti ali naredimo kaj narobe. Izrekamo ga na različne načine. Npr.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 se.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Opravičujemo se lahko tudi nebesedno, to je s kretnjami. Nebesedno se lahko tudi zahvalimo in prosimo.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6" name="Picture 2" descr="PARROQUIA SAN RAFAEL ARCÁNGEL: febrero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4" y="3449783"/>
            <a:ext cx="210860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271">
        <p:circle/>
      </p:transition>
    </mc:Choice>
    <mc:Fallback xmlns="">
      <p:transition spd="slow" advTm="2827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02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KOMU JE NAMENJENO OPRAVIČILO?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3"/>
            <a:ext cx="10449195" cy="458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Opravičimo se tistim osebam, ki smo jih prizadeli, nismo kaj naredili, ko so to od nas želeli ali smo naredili kaj narobe…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Oprostite, gospa učiteljica, ker nisem mogla priti pravočasno k pouku. Ponoči me je bolel zob in me je mami zjutraj peljala k zobozdravniku.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Gospa knjižničarka. Opravičujem se, ker še nisem vrnil knjige.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 mi jo je nekam založil in je ne najdemo.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2" descr="Mother Talking To S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00" y="4455621"/>
            <a:ext cx="1625538" cy="14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822">
        <p:circle/>
      </p:transition>
    </mc:Choice>
    <mc:Fallback xmlns="">
      <p:transition spd="slow" advTm="3282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0166"/>
          </a:xfrm>
        </p:spPr>
        <p:txBody>
          <a:bodyPr>
            <a:normAutofit/>
          </a:bodyPr>
          <a:lstStyle/>
          <a:p>
            <a:r>
              <a:rPr lang="sl-SI" dirty="0" smtClean="0"/>
              <a:t>KAKO PIŠEMO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62299"/>
            <a:ext cx="10178322" cy="4272741"/>
          </a:xfrm>
        </p:spPr>
        <p:txBody>
          <a:bodyPr>
            <a:normAutofit fontScale="70000" lnSpcReduction="20000"/>
          </a:bodyPr>
          <a:lstStyle/>
          <a:p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Pisno opravičilo ima pet delov: 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za kaj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opravičujemo),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lahko napišemo tudi po e-pošti, kot SMS po telefonu, vendar bo takrat opravičilo zgledalo malo drugače.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819">
        <p:circle/>
      </p:transition>
    </mc:Choice>
    <mc:Fallback xmlns="">
      <p:transition spd="slow" advTm="338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2619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Celje, 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 babica!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Lepo, da sta me povabila na obisk med prvomajskimi prazniki. Žal ne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mogel priti, ker sem zbolel in takrat še ne bom popolnoma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zdrav. Se opravičujem.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 pozdrav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Žiga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742">
        <p:circle/>
      </p:transition>
    </mc:Choice>
    <mc:Fallback xmlns="">
      <p:transition spd="slow" advTm="237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9424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POGLEJ SPODNJE SLIČICE IN SESTAVI USTREZNA OPRAVIČILA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152996"/>
            <a:ext cx="9601196" cy="372287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V meni je vrela žalost, saj sem vedela, da sem jaz tista, ki 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492294"/>
            <a:ext cx="3452149" cy="15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čutno starševstvo | Sočutno življen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7" y="2092635"/>
            <a:ext cx="2290084" cy="232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okajoč otrok | Vse za družino na najdi.si novic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33" y="3932897"/>
            <a:ext cx="3205950" cy="17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239">
        <p:circle/>
      </p:transition>
    </mc:Choice>
    <mc:Fallback xmlns="">
      <p:transition spd="slow" advTm="102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1" ma:contentTypeDescription="Ustvari nov dokument." ma:contentTypeScope="" ma:versionID="1e4e78d90cc46047367582d19fa28a13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618ac5b486f09d19524a952fecb419ea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E75DD-5322-4162-8EEC-D39A2990E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BD0CF-6E92-403F-9D64-F341C4441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06A56-3D99-4632-ABAD-2537A8205964}">
  <ds:schemaRefs>
    <ds:schemaRef ds:uri="270d480c-a46f-4e63-ba82-3f44907326a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596e59c-f164-4403-ba99-06c620c47c9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275</Words>
  <Application>Microsoft Office PowerPoint</Application>
  <PresentationFormat>Širokozaslonsko</PresentationFormat>
  <Paragraphs>43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Naravno</vt:lpstr>
      <vt:lpstr>OPRAVIČILO</vt:lpstr>
      <vt:lpstr>KAKO IZREKAMO OPRAVIČILO?</vt:lpstr>
      <vt:lpstr>KOMU JE NAMENJENO OPRAVIČILO?</vt:lpstr>
      <vt:lpstr>KAKO PIŠEMO OPRAVIČILO?</vt:lpstr>
      <vt:lpstr>PowerPointova predstavitev</vt:lpstr>
      <vt:lpstr>POGLEJ SPODNJE SLIČICE IN SESTAVI USTREZNA OPRAVIČILA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Mateja Gorše</cp:lastModifiedBy>
  <cp:revision>19</cp:revision>
  <dcterms:created xsi:type="dcterms:W3CDTF">2020-04-05T14:03:03Z</dcterms:created>
  <dcterms:modified xsi:type="dcterms:W3CDTF">2020-04-08T07:54:16Z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0x010100D0E0179ACEFBD6478C9344175EC1BBB6</vt:lpwstr>
  </property>
</Properties>
</file>