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17"/>
  </p:notesMasterIdLst>
  <p:sldIdLst>
    <p:sldId id="256" r:id="rId5"/>
    <p:sldId id="258" r:id="rId6"/>
    <p:sldId id="301" r:id="rId7"/>
    <p:sldId id="257" r:id="rId8"/>
    <p:sldId id="297" r:id="rId9"/>
    <p:sldId id="262" r:id="rId10"/>
    <p:sldId id="306" r:id="rId11"/>
    <p:sldId id="309" r:id="rId12"/>
    <p:sldId id="308" r:id="rId13"/>
    <p:sldId id="310" r:id="rId14"/>
    <p:sldId id="311" r:id="rId15"/>
    <p:sldId id="31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598D"/>
    <a:srgbClr val="646C92"/>
    <a:srgbClr val="5A6B76"/>
    <a:srgbClr val="5A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5934"/>
  </p:normalViewPr>
  <p:slideViewPr>
    <p:cSldViewPr snapToGrid="0">
      <p:cViewPr varScale="1">
        <p:scale>
          <a:sx n="56" d="100"/>
          <a:sy n="56" d="100"/>
        </p:scale>
        <p:origin x="696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63451-F71A-45EA-8B10-04A09C28CC19}" type="datetimeFigureOut">
              <a:rPr lang="en-US" smtClean="0"/>
              <a:t>5/16/2024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8B270D-091D-4ED2-8C85-0898DD7D9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12FDEA-03A1-4F6D-A72C-F016AC56B4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522" y="874663"/>
            <a:ext cx="4650901" cy="2334637"/>
          </a:xfrm>
        </p:spPr>
        <p:txBody>
          <a:bodyPr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4A4473-D4D4-4E24-B542-C5D63C28D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53976" y="457964"/>
            <a:ext cx="6009066" cy="5914582"/>
            <a:chOff x="6153976" y="457964"/>
            <a:chExt cx="6009066" cy="591458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4CA4A32-A016-460F-8B99-22A5D265B4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012621" y="2980002"/>
              <a:ext cx="317159" cy="932400"/>
              <a:chOff x="6376988" y="280988"/>
              <a:chExt cx="633413" cy="1862138"/>
            </a:xfrm>
          </p:grpSpPr>
          <p:sp>
            <p:nvSpPr>
              <p:cNvPr id="86" name="Freeform 68">
                <a:extLst>
                  <a:ext uri="{FF2B5EF4-FFF2-40B4-BE49-F238E27FC236}">
                    <a16:creationId xmlns:a16="http://schemas.microsoft.com/office/drawing/2014/main" id="{84DB1BC2-B158-4DA5-9164-843E6B566CE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376988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69">
                <a:extLst>
                  <a:ext uri="{FF2B5EF4-FFF2-40B4-BE49-F238E27FC236}">
                    <a16:creationId xmlns:a16="http://schemas.microsoft.com/office/drawing/2014/main" id="{751FDE2E-D749-401E-B3BA-66B2F52318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6696076" y="280988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Line 70">
                <a:extLst>
                  <a:ext uri="{FF2B5EF4-FFF2-40B4-BE49-F238E27FC236}">
                    <a16:creationId xmlns:a16="http://schemas.microsoft.com/office/drawing/2014/main" id="{49546377-E2EE-4854-AA84-5575789BAFD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696076" y="280988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4FCC465-42B8-456F-951F-8C51A42F97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324466" y="457964"/>
              <a:ext cx="3838576" cy="5838297"/>
              <a:chOff x="8324466" y="457964"/>
              <a:chExt cx="3838576" cy="583829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D7F8A9A-8A53-4FD3-855C-C49B035CE8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AC347F99-AC7C-4DB2-8AAF-9E2A7AE629C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64" name="Freeform 64">
                  <a:extLst>
                    <a:ext uri="{FF2B5EF4-FFF2-40B4-BE49-F238E27FC236}">
                      <a16:creationId xmlns:a16="http://schemas.microsoft.com/office/drawing/2014/main" id="{89B06C37-E219-479D-B324-0DC7D056517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1">
                  <a:extLst>
                    <a:ext uri="{FF2B5EF4-FFF2-40B4-BE49-F238E27FC236}">
                      <a16:creationId xmlns:a16="http://schemas.microsoft.com/office/drawing/2014/main" id="{29A1D878-CEA2-41DC-8638-A852316726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61">
                  <a:extLst>
                    <a:ext uri="{FF2B5EF4-FFF2-40B4-BE49-F238E27FC236}">
                      <a16:creationId xmlns:a16="http://schemas.microsoft.com/office/drawing/2014/main" id="{99394209-57ED-4126-A8DC-0862D1FA11E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8">
                  <a:extLst>
                    <a:ext uri="{FF2B5EF4-FFF2-40B4-BE49-F238E27FC236}">
                      <a16:creationId xmlns:a16="http://schemas.microsoft.com/office/drawing/2014/main" id="{A48B0004-4618-4D71-88D1-A2FEE4F0AD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4">
                  <a:extLst>
                    <a:ext uri="{FF2B5EF4-FFF2-40B4-BE49-F238E27FC236}">
                      <a16:creationId xmlns:a16="http://schemas.microsoft.com/office/drawing/2014/main" id="{4D1C172B-2446-428A-A518-FE1B5FCE0D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7">
                  <a:extLst>
                    <a:ext uri="{FF2B5EF4-FFF2-40B4-BE49-F238E27FC236}">
                      <a16:creationId xmlns:a16="http://schemas.microsoft.com/office/drawing/2014/main" id="{E359C795-FCC1-401F-B0B6-F722AE632A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60">
                  <a:extLst>
                    <a:ext uri="{FF2B5EF4-FFF2-40B4-BE49-F238E27FC236}">
                      <a16:creationId xmlns:a16="http://schemas.microsoft.com/office/drawing/2014/main" id="{8260D102-71BB-497E-A5CF-743FB59874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59">
                  <a:extLst>
                    <a:ext uri="{FF2B5EF4-FFF2-40B4-BE49-F238E27FC236}">
                      <a16:creationId xmlns:a16="http://schemas.microsoft.com/office/drawing/2014/main" id="{811E3D98-A5FB-4BDE-A07D-A03EB898C67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62">
                  <a:extLst>
                    <a:ext uri="{FF2B5EF4-FFF2-40B4-BE49-F238E27FC236}">
                      <a16:creationId xmlns:a16="http://schemas.microsoft.com/office/drawing/2014/main" id="{9E48CE7F-B4EF-4629-8706-6838C171EF0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65">
                  <a:extLst>
                    <a:ext uri="{FF2B5EF4-FFF2-40B4-BE49-F238E27FC236}">
                      <a16:creationId xmlns:a16="http://schemas.microsoft.com/office/drawing/2014/main" id="{C8EBC77A-0887-4128-A73B-2C0165C6F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9">
                  <a:extLst>
                    <a:ext uri="{FF2B5EF4-FFF2-40B4-BE49-F238E27FC236}">
                      <a16:creationId xmlns:a16="http://schemas.microsoft.com/office/drawing/2014/main" id="{7AF3D400-AAAA-47BD-922E-AA3A2AFA30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2">
                  <a:extLst>
                    <a:ext uri="{FF2B5EF4-FFF2-40B4-BE49-F238E27FC236}">
                      <a16:creationId xmlns:a16="http://schemas.microsoft.com/office/drawing/2014/main" id="{B0A3E6A0-609D-427D-9D34-E7CF184B453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5">
                  <a:extLst>
                    <a:ext uri="{FF2B5EF4-FFF2-40B4-BE49-F238E27FC236}">
                      <a16:creationId xmlns:a16="http://schemas.microsoft.com/office/drawing/2014/main" id="{DDE08965-A3F4-426A-924B-102A6F6FE2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88">
                  <a:extLst>
                    <a:ext uri="{FF2B5EF4-FFF2-40B4-BE49-F238E27FC236}">
                      <a16:creationId xmlns:a16="http://schemas.microsoft.com/office/drawing/2014/main" id="{13FA8E6E-7F53-47E9-9BF8-1CD3130F42B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7A8A9991-EF8F-4128-9DB7-A2FA8CF2F6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79" name="Line 63">
                    <a:extLst>
                      <a:ext uri="{FF2B5EF4-FFF2-40B4-BE49-F238E27FC236}">
                        <a16:creationId xmlns:a16="http://schemas.microsoft.com/office/drawing/2014/main" id="{41E966B6-186E-4D17-B570-969B6951AC0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0" name="Line 66">
                    <a:extLst>
                      <a:ext uri="{FF2B5EF4-FFF2-40B4-BE49-F238E27FC236}">
                        <a16:creationId xmlns:a16="http://schemas.microsoft.com/office/drawing/2014/main" id="{918B08AD-5F3C-4FC5-8998-8524763C750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1" name="Line 67">
                    <a:extLst>
                      <a:ext uri="{FF2B5EF4-FFF2-40B4-BE49-F238E27FC236}">
                        <a16:creationId xmlns:a16="http://schemas.microsoft.com/office/drawing/2014/main" id="{EDF72260-B0A1-47A1-9459-FDF4600ACA6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2" name="Line 80">
                    <a:extLst>
                      <a:ext uri="{FF2B5EF4-FFF2-40B4-BE49-F238E27FC236}">
                        <a16:creationId xmlns:a16="http://schemas.microsoft.com/office/drawing/2014/main" id="{C6A7FA58-53F7-4C2F-96D5-E97BB3CC679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3" name="Line 83">
                    <a:extLst>
                      <a:ext uri="{FF2B5EF4-FFF2-40B4-BE49-F238E27FC236}">
                        <a16:creationId xmlns:a16="http://schemas.microsoft.com/office/drawing/2014/main" id="{1B986617-481E-450F-8FAD-CA3086A3E0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4" name="Line 86">
                    <a:extLst>
                      <a:ext uri="{FF2B5EF4-FFF2-40B4-BE49-F238E27FC236}">
                        <a16:creationId xmlns:a16="http://schemas.microsoft.com/office/drawing/2014/main" id="{4D24CAEB-B2FE-4796-8E6E-DB5148C380F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85" name="Line 89">
                    <a:extLst>
                      <a:ext uri="{FF2B5EF4-FFF2-40B4-BE49-F238E27FC236}">
                        <a16:creationId xmlns:a16="http://schemas.microsoft.com/office/drawing/2014/main" id="{3D577B03-E6D9-4FFA-A799-E504CBF8D7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3509C13-FDEE-45B0-B954-D80D6F38F0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21FF647D-8D8A-43E8-A2E2-46D1117839F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7B8728B-0A45-4551-99F0-CF33B850DA5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CCFAA15D-9EFC-4A70-AC98-CB3EF00C3A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30">
                    <a:extLst>
                      <a:ext uri="{FF2B5EF4-FFF2-40B4-BE49-F238E27FC236}">
                        <a16:creationId xmlns:a16="http://schemas.microsoft.com/office/drawing/2014/main" id="{AD80CCBD-3F02-48A0-A24E-5971D22951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63" name="Rectangle 30">
                    <a:extLst>
                      <a:ext uri="{FF2B5EF4-FFF2-40B4-BE49-F238E27FC236}">
                        <a16:creationId xmlns:a16="http://schemas.microsoft.com/office/drawing/2014/main" id="{AB5B7D34-5A4E-48DE-8893-0F022E4CC95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2341ADC6-0CC2-46C0-BA6F-9D99136698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58" name="Freeform: Shape 57">
                    <a:extLst>
                      <a:ext uri="{FF2B5EF4-FFF2-40B4-BE49-F238E27FC236}">
                        <a16:creationId xmlns:a16="http://schemas.microsoft.com/office/drawing/2014/main" id="{A93316DB-546B-41BA-AD1B-94D5C46702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Freeform: Shape 58">
                    <a:extLst>
                      <a:ext uri="{FF2B5EF4-FFF2-40B4-BE49-F238E27FC236}">
                        <a16:creationId xmlns:a16="http://schemas.microsoft.com/office/drawing/2014/main" id="{35105C82-44C4-41C2-96AE-ADE6DD1D71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A7A634F2-054C-4614-9ECB-96BE809893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764AB7F-1912-4909-A04A-C8D125467E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54" name="Freeform 68">
                    <a:extLst>
                      <a:ext uri="{FF2B5EF4-FFF2-40B4-BE49-F238E27FC236}">
                        <a16:creationId xmlns:a16="http://schemas.microsoft.com/office/drawing/2014/main" id="{6B93639B-DE1C-4A46-A4B5-B88FD6FC201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55" name="Freeform 69">
                    <a:extLst>
                      <a:ext uri="{FF2B5EF4-FFF2-40B4-BE49-F238E27FC236}">
                        <a16:creationId xmlns:a16="http://schemas.microsoft.com/office/drawing/2014/main" id="{A6C5D17F-13E7-4861-A839-3C56ABD56C4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53" name="Line 70">
                  <a:extLst>
                    <a:ext uri="{FF2B5EF4-FFF2-40B4-BE49-F238E27FC236}">
                      <a16:creationId xmlns:a16="http://schemas.microsoft.com/office/drawing/2014/main" id="{1C343C91-0F9E-4530-939D-2D9F15DF4A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2109E9F-E572-4202-B7A6-630155DD5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6153976" y="534249"/>
              <a:ext cx="3838576" cy="5838297"/>
              <a:chOff x="8324466" y="457964"/>
              <a:chExt cx="3838576" cy="5838297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4FF54B2-44F5-42F7-8353-111D80A8D2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10800000">
                <a:off x="11319026" y="5955846"/>
                <a:ext cx="340415" cy="340415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9A2BBF4-4F54-4179-B672-AD4C8D58A3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26" name="Freeform 64">
                  <a:extLst>
                    <a:ext uri="{FF2B5EF4-FFF2-40B4-BE49-F238E27FC236}">
                      <a16:creationId xmlns:a16="http://schemas.microsoft.com/office/drawing/2014/main" id="{2F2D95CF-DAE2-4601-B9A6-233F4F2F30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7" name="Freeform 81">
                  <a:extLst>
                    <a:ext uri="{FF2B5EF4-FFF2-40B4-BE49-F238E27FC236}">
                      <a16:creationId xmlns:a16="http://schemas.microsoft.com/office/drawing/2014/main" id="{3CD52B72-C30B-4570-A8AB-78CB884F8D0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61">
                  <a:extLst>
                    <a:ext uri="{FF2B5EF4-FFF2-40B4-BE49-F238E27FC236}">
                      <a16:creationId xmlns:a16="http://schemas.microsoft.com/office/drawing/2014/main" id="{696A9FBF-C89D-4CF9-A1DC-C0275A3B326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78">
                  <a:extLst>
                    <a:ext uri="{FF2B5EF4-FFF2-40B4-BE49-F238E27FC236}">
                      <a16:creationId xmlns:a16="http://schemas.microsoft.com/office/drawing/2014/main" id="{C50B0ACE-17B4-4F11-BA43-0159796B83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0" name="Freeform 84">
                  <a:extLst>
                    <a:ext uri="{FF2B5EF4-FFF2-40B4-BE49-F238E27FC236}">
                      <a16:creationId xmlns:a16="http://schemas.microsoft.com/office/drawing/2014/main" id="{F0346B01-7019-48B2-9BE7-3E90F590FD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87">
                  <a:extLst>
                    <a:ext uri="{FF2B5EF4-FFF2-40B4-BE49-F238E27FC236}">
                      <a16:creationId xmlns:a16="http://schemas.microsoft.com/office/drawing/2014/main" id="{5C186E4B-7559-4E95-9BDD-7DA75E0873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60">
                  <a:extLst>
                    <a:ext uri="{FF2B5EF4-FFF2-40B4-BE49-F238E27FC236}">
                      <a16:creationId xmlns:a16="http://schemas.microsoft.com/office/drawing/2014/main" id="{4FFE117A-211E-4BD5-AB76-05026DEC6B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59">
                  <a:extLst>
                    <a:ext uri="{FF2B5EF4-FFF2-40B4-BE49-F238E27FC236}">
                      <a16:creationId xmlns:a16="http://schemas.microsoft.com/office/drawing/2014/main" id="{5CC0C412-2859-4E97-924F-291318E6AD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4" name="Freeform 62">
                  <a:extLst>
                    <a:ext uri="{FF2B5EF4-FFF2-40B4-BE49-F238E27FC236}">
                      <a16:creationId xmlns:a16="http://schemas.microsoft.com/office/drawing/2014/main" id="{AECE441C-0FBF-4F02-9781-35F2487E3C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65">
                  <a:extLst>
                    <a:ext uri="{FF2B5EF4-FFF2-40B4-BE49-F238E27FC236}">
                      <a16:creationId xmlns:a16="http://schemas.microsoft.com/office/drawing/2014/main" id="{951A4317-3E34-41B4-BCD9-E6E0627C18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79">
                  <a:extLst>
                    <a:ext uri="{FF2B5EF4-FFF2-40B4-BE49-F238E27FC236}">
                      <a16:creationId xmlns:a16="http://schemas.microsoft.com/office/drawing/2014/main" id="{CE2D40E4-274B-4D43-801B-7B3BAF03E45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82">
                  <a:extLst>
                    <a:ext uri="{FF2B5EF4-FFF2-40B4-BE49-F238E27FC236}">
                      <a16:creationId xmlns:a16="http://schemas.microsoft.com/office/drawing/2014/main" id="{2D939FC8-6395-4DCB-B28C-2342BFB72F2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85">
                  <a:extLst>
                    <a:ext uri="{FF2B5EF4-FFF2-40B4-BE49-F238E27FC236}">
                      <a16:creationId xmlns:a16="http://schemas.microsoft.com/office/drawing/2014/main" id="{620FEEF2-AE91-48CA-8FE7-B50F83E1CF2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88">
                  <a:extLst>
                    <a:ext uri="{FF2B5EF4-FFF2-40B4-BE49-F238E27FC236}">
                      <a16:creationId xmlns:a16="http://schemas.microsoft.com/office/drawing/2014/main" id="{27050D75-D26B-4BD3-A4A5-68DF13E9C13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7668160-F5BE-4756-B84F-C68992BC7A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41" name="Line 63">
                    <a:extLst>
                      <a:ext uri="{FF2B5EF4-FFF2-40B4-BE49-F238E27FC236}">
                        <a16:creationId xmlns:a16="http://schemas.microsoft.com/office/drawing/2014/main" id="{E7F90261-4A5A-4C39-B4B3-FEBED04E345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2" name="Line 66">
                    <a:extLst>
                      <a:ext uri="{FF2B5EF4-FFF2-40B4-BE49-F238E27FC236}">
                        <a16:creationId xmlns:a16="http://schemas.microsoft.com/office/drawing/2014/main" id="{71681E7C-A7E8-4F01-9001-3FD1105E1B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3" name="Line 67">
                    <a:extLst>
                      <a:ext uri="{FF2B5EF4-FFF2-40B4-BE49-F238E27FC236}">
                        <a16:creationId xmlns:a16="http://schemas.microsoft.com/office/drawing/2014/main" id="{901B0597-C838-4481-A49D-E8D85B631C7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4" name="Line 80">
                    <a:extLst>
                      <a:ext uri="{FF2B5EF4-FFF2-40B4-BE49-F238E27FC236}">
                        <a16:creationId xmlns:a16="http://schemas.microsoft.com/office/drawing/2014/main" id="{23C2B0BF-A329-4A97-B3D5-545BC6813E2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5" name="Line 83">
                    <a:extLst>
                      <a:ext uri="{FF2B5EF4-FFF2-40B4-BE49-F238E27FC236}">
                        <a16:creationId xmlns:a16="http://schemas.microsoft.com/office/drawing/2014/main" id="{DBCCCA80-4FEE-4C79-8AF3-66B97054C84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6" name="Line 86">
                    <a:extLst>
                      <a:ext uri="{FF2B5EF4-FFF2-40B4-BE49-F238E27FC236}">
                        <a16:creationId xmlns:a16="http://schemas.microsoft.com/office/drawing/2014/main" id="{4B9AD13F-808D-4464-989B-F40B3E77B74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7" name="Line 89">
                    <a:extLst>
                      <a:ext uri="{FF2B5EF4-FFF2-40B4-BE49-F238E27FC236}">
                        <a16:creationId xmlns:a16="http://schemas.microsoft.com/office/drawing/2014/main" id="{076473B5-E30F-4635-8789-51368A971BD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EF568995-35CF-4C80-A63C-82B47F1BA1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99432608-19E2-4A3E-A68B-45C8E5DD47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127A2810-84DE-450A-986B-DE8AF8AE6F1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1A56ED6A-BBD4-4005-A99D-65BCF8047CC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 noGrp="1" noRot="1" noChangeAspect="1" noMove="1" noResize="1" noEditPoints="1" noAdjustHandles="1" noChangeArrowheads="1" noChangeShapeType="1"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30">
                    <a:extLst>
                      <a:ext uri="{FF2B5EF4-FFF2-40B4-BE49-F238E27FC236}">
                        <a16:creationId xmlns:a16="http://schemas.microsoft.com/office/drawing/2014/main" id="{CFC0629C-AFCE-4D39-87D5-36EF1FE5CF8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5" name="Rectangle 30">
                    <a:extLst>
                      <a:ext uri="{FF2B5EF4-FFF2-40B4-BE49-F238E27FC236}">
                        <a16:creationId xmlns:a16="http://schemas.microsoft.com/office/drawing/2014/main" id="{81F3517A-93AD-4DF3-BEC7-E607A73E5E2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4CBBC251-E8DD-438C-8733-7D65F461A4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6A94A4D4-EFFA-4AE2-B533-75F01F0F006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F4B0E1D-2F9C-444A-ADBA-BDE9F01D8D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F5ACA0E-A5DF-4015-8FD4-FA7A53E9D1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5A4DCFFD-FD3C-42EA-862E-5B792D9020A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 noGrp="1" noUngrp="1" noRot="1" noChangeAspect="1" noMove="1" noResize="1"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" name="Freeform 68">
                    <a:extLst>
                      <a:ext uri="{FF2B5EF4-FFF2-40B4-BE49-F238E27FC236}">
                        <a16:creationId xmlns:a16="http://schemas.microsoft.com/office/drawing/2014/main" id="{0089A8F3-7530-4C17-848C-580015C3EDCE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69">
                    <a:extLst>
                      <a:ext uri="{FF2B5EF4-FFF2-40B4-BE49-F238E27FC236}">
                        <a16:creationId xmlns:a16="http://schemas.microsoft.com/office/drawing/2014/main" id="{61D8EA0C-1521-4C6D-8C09-DD6D8F1F2219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 noGrp="1" noRot="1" noChangeAspect="1" noMove="1" noResize="1" noEditPoints="1" noAdjustHandles="1" noChangeArrowheads="1" noChangeShapeType="1" noTextEdit="1"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70">
                  <a:extLst>
                    <a:ext uri="{FF2B5EF4-FFF2-40B4-BE49-F238E27FC236}">
                      <a16:creationId xmlns:a16="http://schemas.microsoft.com/office/drawing/2014/main" id="{517033B6-6B8A-4BD6-9A52-BF9E9EFBD48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8D7A558-4107-4032-8E5F-99B445369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38400" y="369087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Subtitle 2">
            <a:extLst>
              <a:ext uri="{FF2B5EF4-FFF2-40B4-BE49-F238E27FC236}">
                <a16:creationId xmlns:a16="http://schemas.microsoft.com/office/drawing/2014/main" id="{6B5BCC80-B184-4F6C-B3E3-CFC7F4C41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113213"/>
            <a:ext cx="4636800" cy="1655762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>
                <a:cs typeface="Calibri"/>
              </a:rPr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2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2971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103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3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5563541-7DAA-4F84-BBAB-31C12F6AE9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1200" y="1756025"/>
            <a:ext cx="2971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AE3321C3-E759-4DD7-BFA1-2E724B8DD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1200" y="2450550"/>
            <a:ext cx="2971400" cy="363275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496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7" name="Picture Placeholder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8" name="Picture Placeholder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18000" y="6357167"/>
            <a:ext cx="176015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6725" y="6357600"/>
            <a:ext cx="3347285" cy="4608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</p:grpSp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Straight Connector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Connector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</p:grpSp>
        </p:grp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/>
          <a:lstStyle>
            <a:lvl1pPr marL="0" indent="0" algn="ctr">
              <a:buNone/>
              <a:defRPr/>
            </a:lvl1pPr>
            <a:lvl2pPr marL="360000" indent="0">
              <a:buFont typeface="Arial" panose="020B0604020202020204" pitchFamily="34" charset="0"/>
              <a:buNone/>
              <a:defRPr/>
            </a:lvl2pPr>
            <a:lvl3pPr marL="720000" indent="0">
              <a:buNone/>
              <a:defRPr/>
            </a:lvl3pPr>
            <a:lvl4pPr marL="1080000" indent="0">
              <a:buFont typeface="Arial" panose="020B0604020202020204" pitchFamily="34" charset="0"/>
              <a:buNone/>
              <a:defRPr/>
            </a:lvl4pPr>
            <a:lvl5pPr marL="144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Content Placeholder 2">
            <a:extLst>
              <a:ext uri="{FF2B5EF4-FFF2-40B4-BE49-F238E27FC236}">
                <a16:creationId xmlns:a16="http://schemas.microsoft.com/office/drawing/2014/main" id="{E4838519-F7BD-42C9-BDE6-B4D6DF7E117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907606" y="2877018"/>
            <a:ext cx="3060000" cy="2938561"/>
          </a:xfrm>
        </p:spPr>
        <p:txBody>
          <a:bodyPr>
            <a:normAutofit/>
          </a:bodyPr>
          <a:lstStyle>
            <a:lvl1pPr algn="ctr">
              <a:defRPr/>
            </a:lvl1pPr>
          </a:lstStyle>
          <a:p>
            <a:pPr marL="0" indent="0" algn="ctr">
              <a:buNone/>
            </a:pPr>
            <a:r>
              <a:rPr lang="en-US" dirty="0"/>
              <a:t>Click to edit master text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0000" y="6357168"/>
            <a:ext cx="1480400" cy="46166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6947" y="6357600"/>
            <a:ext cx="6683376" cy="460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46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>
            <a:normAutofit/>
          </a:bodyPr>
          <a:lstStyle>
            <a:lvl1pPr marL="0" indent="0" algn="ctr">
              <a:buNone/>
              <a:defRPr sz="1600" baseline="0"/>
            </a:lvl1pPr>
            <a:lvl2pPr marL="360000" indent="0" algn="ctr">
              <a:buFont typeface="Arial" panose="020B0604020202020204" pitchFamily="34" charset="0"/>
              <a:buNone/>
              <a:defRPr/>
            </a:lvl2pPr>
            <a:lvl3pPr marL="720000" indent="0" algn="ctr">
              <a:buNone/>
              <a:defRPr/>
            </a:lvl3pPr>
            <a:lvl4pPr marL="1080000" indent="0" algn="ctr">
              <a:buFont typeface="Arial" panose="020B0604020202020204" pitchFamily="34" charset="0"/>
              <a:buNone/>
              <a:defRPr/>
            </a:lvl4pPr>
            <a:lvl5pPr marL="1440000" indent="0" algn="ctr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3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9595"/>
            <a:ext cx="10515600" cy="41544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256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anchor="t">
            <a:noAutofit/>
          </a:bodyPr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anchor="b">
            <a:normAutofit/>
          </a:bodyPr>
          <a:lstStyle>
            <a:lvl1pPr marL="0" indent="0" algn="ctr">
              <a:lnSpc>
                <a:spcPct val="125000"/>
              </a:lnSpc>
              <a:buNone/>
              <a:defRPr sz="3200" i="0" spc="5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Date Placeholder 47">
            <a:extLst>
              <a:ext uri="{FF2B5EF4-FFF2-40B4-BE49-F238E27FC236}">
                <a16:creationId xmlns:a16="http://schemas.microsoft.com/office/drawing/2014/main" id="{5B51C357-082C-45A5-80C8-69FD4B94D329}"/>
              </a:ext>
            </a:extLst>
          </p:cNvPr>
          <p:cNvSpPr txBox="1">
            <a:spLocks/>
          </p:cNvSpPr>
          <p:nvPr userDrawn="1"/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Footer Placeholder 48">
            <a:extLst>
              <a:ext uri="{FF2B5EF4-FFF2-40B4-BE49-F238E27FC236}">
                <a16:creationId xmlns:a16="http://schemas.microsoft.com/office/drawing/2014/main" id="{B217CCF8-D1B0-4B96-AF9D-78BFAEE6D77D}"/>
              </a:ext>
            </a:extLst>
          </p:cNvPr>
          <p:cNvSpPr txBox="1">
            <a:spLocks/>
          </p:cNvSpPr>
          <p:nvPr userDrawn="1"/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cap="all" spc="3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Sample Footer Text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39" name="Slide Number Placeholder 49">
            <a:extLst>
              <a:ext uri="{FF2B5EF4-FFF2-40B4-BE49-F238E27FC236}">
                <a16:creationId xmlns:a16="http://schemas.microsoft.com/office/drawing/2014/main" id="{FAE9A1BE-DDB9-4362-A4F6-BE1A07DBF6F1}"/>
              </a:ext>
            </a:extLst>
          </p:cNvPr>
          <p:cNvSpPr txBox="1">
            <a:spLocks/>
          </p:cNvSpPr>
          <p:nvPr userDrawn="1"/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cap="all" spc="200" baseline="0">
                <a:solidFill>
                  <a:schemeClr val="tx1">
                    <a:alpha val="6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C50FC60-9736-40BD-8EF0-51BD0477167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66813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7D564077-E600-44C8-B691-00C1C3ECC1C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8885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5EF6670B-24A6-4EC1-AB19-83414A6BFC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02249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CE770BA-A562-4780-AEC9-94BC0C7C53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64764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C627DB31-AE80-40F1-A5C7-E1FBE1521BD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37688" y="2479675"/>
            <a:ext cx="1587500" cy="23304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A79604-04BA-44C3-8188-694F8E9C2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26000" y="1911592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325542BB-A1DE-421A-898F-007CCBCC10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66813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7">
            <a:extLst>
              <a:ext uri="{FF2B5EF4-FFF2-40B4-BE49-F238E27FC236}">
                <a16:creationId xmlns:a16="http://schemas.microsoft.com/office/drawing/2014/main" id="{95E87339-255E-4557-9768-A292ED25DB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66813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969EC781-370F-41FC-AD76-0728B465E5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2888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7">
            <a:extLst>
              <a:ext uri="{FF2B5EF4-FFF2-40B4-BE49-F238E27FC236}">
                <a16:creationId xmlns:a16="http://schemas.microsoft.com/office/drawing/2014/main" id="{50C960BB-D9A3-417D-87D9-E93363FB585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2888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7">
            <a:extLst>
              <a:ext uri="{FF2B5EF4-FFF2-40B4-BE49-F238E27FC236}">
                <a16:creationId xmlns:a16="http://schemas.microsoft.com/office/drawing/2014/main" id="{714B566C-453D-4E47-8BE0-2EF7145AD3A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02249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7">
            <a:extLst>
              <a:ext uri="{FF2B5EF4-FFF2-40B4-BE49-F238E27FC236}">
                <a16:creationId xmlns:a16="http://schemas.microsoft.com/office/drawing/2014/main" id="{8C9D423F-AE1B-476A-AC7E-F34CE6ABFA3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302249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7">
            <a:extLst>
              <a:ext uri="{FF2B5EF4-FFF2-40B4-BE49-F238E27FC236}">
                <a16:creationId xmlns:a16="http://schemas.microsoft.com/office/drawing/2014/main" id="{F25DCDC4-ECAE-47AB-8ED3-07D8D33BF18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364765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1A7D8398-681A-475F-9624-02EFB0099D5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64765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9692C358-06E1-468E-90F8-9F5F391823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437688" y="5094555"/>
            <a:ext cx="1587499" cy="35029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67CC03-B865-47EB-83C3-CA5CDC584C0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37688" y="5371723"/>
            <a:ext cx="1587499" cy="350292"/>
          </a:xfrm>
        </p:spPr>
        <p:txBody>
          <a:bodyPr>
            <a:noAutofit/>
          </a:bodyPr>
          <a:lstStyle>
            <a:lvl1pPr marL="0" indent="0" algn="ctr"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303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78" r:id="rId4"/>
    <p:sldLayoutId id="2147483660" r:id="rId5"/>
    <p:sldLayoutId id="2147483680" r:id="rId6"/>
    <p:sldLayoutId id="2147483679" r:id="rId7"/>
    <p:sldLayoutId id="2147483677" r:id="rId8"/>
    <p:sldLayoutId id="2147483662" r:id="rId9"/>
    <p:sldLayoutId id="2147483663" r:id="rId10"/>
    <p:sldLayoutId id="2147483671" r:id="rId11"/>
    <p:sldLayoutId id="2147483676" r:id="rId12"/>
    <p:sldLayoutId id="2147483674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fran.si/133/sskj2-slovar-slovenskega-knjiznega-jezika-2/4545518/verjeti?View=1&amp;Query=verjeti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Verovanje</a:t>
            </a:r>
            <a:r>
              <a:rPr lang="en-US" dirty="0"/>
              <a:t> in </a:t>
            </a:r>
            <a:r>
              <a:rPr lang="en-US" dirty="0" err="1"/>
              <a:t>verstva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7. razred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8A23E-A996-67DE-F7EB-5DFB02D7F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7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12B8B96-A2AF-49E9-B67D-5B3451C27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Verstva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203E6E4-B83C-43A8-8CB0-B0D3052FA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400" y="1685925"/>
            <a:ext cx="5707235" cy="4040191"/>
          </a:xfrm>
        </p:spPr>
        <p:txBody>
          <a:bodyPr/>
          <a:lstStyle/>
          <a:p>
            <a:r>
              <a:rPr lang="sl-SI" dirty="0"/>
              <a:t>Celota verskih naukov, razmišljanj, vernikov in običajev. </a:t>
            </a:r>
          </a:p>
          <a:p>
            <a:r>
              <a:rPr lang="sl-SI" dirty="0"/>
              <a:t>Uporabljajo svete knjige, kjer so zapisani verski nauki – po njih živijo verniki.</a:t>
            </a:r>
          </a:p>
          <a:p>
            <a:r>
              <a:rPr lang="sl-SI" dirty="0"/>
              <a:t>Verske stavbe so kraji, kjer se dogajajo verski obredi in dogodki.</a:t>
            </a:r>
          </a:p>
          <a:p>
            <a:r>
              <a:rPr lang="sl-SI" dirty="0"/>
              <a:t>Sveti kraji – mesta za romanje vernikov.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CF3DEB8-CD65-4636-9FE4-311BE172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2CE34874-8655-4DD8-896A-A0B1FA3A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10</a:t>
            </a:fld>
            <a:endParaRPr lang="en-US" dirty="0"/>
          </a:p>
        </p:txBody>
      </p:sp>
      <p:pic>
        <p:nvPicPr>
          <p:cNvPr id="2050" name="Picture 2" descr="Mecca | History, Pilgrimage, Population, Map, &amp; Facts | Britannica">
            <a:extLst>
              <a:ext uri="{FF2B5EF4-FFF2-40B4-BE49-F238E27FC236}">
                <a16:creationId xmlns:a16="http://schemas.microsoft.com/office/drawing/2014/main" id="{F7C6ED79-7833-4941-9542-3C595516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36" y="2696137"/>
            <a:ext cx="5393764" cy="40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32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D58A24-22BE-4381-A757-5DD6F2DE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Opuščanje verovanja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FA311D4-9C75-42FF-A232-4C378DD73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Ljudje, ki želijo svet razložiti z razumom. Življenje, smrt, vesolje, naravni pojavi.</a:t>
            </a:r>
          </a:p>
          <a:p>
            <a:r>
              <a:rPr lang="sl-SI" dirty="0"/>
              <a:t>Znanost je mnoge pojave razložila, zato nekateri niso več verjeli v nadnaravno.</a:t>
            </a:r>
          </a:p>
          <a:p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BC2C3AC2-35A5-4E27-83AD-6216988D1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18736" y="7351378"/>
            <a:ext cx="6683376" cy="460800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B2FC8E6F-3AD2-45C8-B103-7BEB73E3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11</a:t>
            </a:fld>
            <a:endParaRPr lang="en-US" dirty="0"/>
          </a:p>
        </p:txBody>
      </p:sp>
      <p:pic>
        <p:nvPicPr>
          <p:cNvPr id="3074" name="Picture 2" descr="https://upload.wikimedia.org/wikipedia/commons/thumb/5/50/Albert_Einstein_%28Nobel%29.png/220px-Albert_Einstein_%28Nobel%29.png">
            <a:extLst>
              <a:ext uri="{FF2B5EF4-FFF2-40B4-BE49-F238E27FC236}">
                <a16:creationId xmlns:a16="http://schemas.microsoft.com/office/drawing/2014/main" id="{0F6F694C-CF69-4172-B47F-25E46282D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05" y="2774576"/>
            <a:ext cx="2095500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eonardo da Vinci: umetnik, vizionar, genij | Mladinska knjiga">
            <a:extLst>
              <a:ext uri="{FF2B5EF4-FFF2-40B4-BE49-F238E27FC236}">
                <a16:creationId xmlns:a16="http://schemas.microsoft.com/office/drawing/2014/main" id="{BA2265F2-E41E-4171-8498-20A7C45A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17" y="3300950"/>
            <a:ext cx="2828365" cy="169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saac Newton - Wikipedia">
            <a:extLst>
              <a:ext uri="{FF2B5EF4-FFF2-40B4-BE49-F238E27FC236}">
                <a16:creationId xmlns:a16="http://schemas.microsoft.com/office/drawing/2014/main" id="{2E7976CB-5AAE-460E-9E25-40B6C09C1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" y="2774576"/>
            <a:ext cx="2283199" cy="274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12 Famous Scientists On The Possibility Of God | HuffPost Religion">
            <a:extLst>
              <a:ext uri="{FF2B5EF4-FFF2-40B4-BE49-F238E27FC236}">
                <a16:creationId xmlns:a16="http://schemas.microsoft.com/office/drawing/2014/main" id="{B375453D-5643-40F8-84A0-7A3EFA67B4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10" descr="12 Famous Scientists On The Possibility Of God | HuffPost Religion">
            <a:extLst>
              <a:ext uri="{FF2B5EF4-FFF2-40B4-BE49-F238E27FC236}">
                <a16:creationId xmlns:a16="http://schemas.microsoft.com/office/drawing/2014/main" id="{E6421321-A3E3-40CB-870D-44E9E81D18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8" name="AutoShape 12" descr="12 Famous Scientists On The Possibility Of God | HuffPost Religion">
            <a:extLst>
              <a:ext uri="{FF2B5EF4-FFF2-40B4-BE49-F238E27FC236}">
                <a16:creationId xmlns:a16="http://schemas.microsoft.com/office/drawing/2014/main" id="{4A9B11A6-6E8F-4799-84FD-CB0BB2EDB3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9" name="AutoShape 14" descr="12 Famous Scientists On The Possibility Of God | HuffPost Religion">
            <a:extLst>
              <a:ext uri="{FF2B5EF4-FFF2-40B4-BE49-F238E27FC236}">
                <a16:creationId xmlns:a16="http://schemas.microsoft.com/office/drawing/2014/main" id="{8ACFA54C-92BD-4AEF-9B08-6862E79D396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1566BA4-F8E2-4251-8102-11F6D4197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5195" y="2774576"/>
            <a:ext cx="4655210" cy="39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0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107228-2A61-437F-B61B-E0F9B47E2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C161ED6-03D2-4904-AE20-5B17BBE61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B8C8CB1-726A-4349-993D-AD2F6DD1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D020CB7D-B83C-4EF0-92BB-7E6017241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5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wrap="square" anchor="b">
            <a:normAutofit/>
          </a:bodyPr>
          <a:lstStyle/>
          <a:p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verjamem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86175" y="2876550"/>
            <a:ext cx="4819650" cy="2875321"/>
          </a:xfrm>
        </p:spPr>
        <p:txBody>
          <a:bodyPr>
            <a:noAutofit/>
          </a:bodyPr>
          <a:lstStyle/>
          <a:p>
            <a:r>
              <a:rPr lang="en-US" sz="2400" dirty="0"/>
              <a:t>V </a:t>
            </a:r>
            <a:r>
              <a:rPr lang="en-US" sz="2400" dirty="0" err="1"/>
              <a:t>zvezek</a:t>
            </a:r>
            <a:r>
              <a:rPr lang="en-US" sz="2400" dirty="0"/>
              <a:t> </a:t>
            </a:r>
            <a:r>
              <a:rPr lang="en-US" sz="2400" dirty="0" err="1"/>
              <a:t>zapiši</a:t>
            </a:r>
            <a:r>
              <a:rPr lang="en-US" sz="2400" dirty="0"/>
              <a:t>:</a:t>
            </a:r>
          </a:p>
          <a:p>
            <a:r>
              <a:rPr lang="en-US" sz="2400" dirty="0"/>
              <a:t>3 </a:t>
            </a:r>
            <a:r>
              <a:rPr lang="en-US" sz="2400" dirty="0" err="1"/>
              <a:t>stvari</a:t>
            </a:r>
            <a:r>
              <a:rPr lang="en-US" sz="2400" dirty="0"/>
              <a:t>, ki </a:t>
            </a:r>
            <a:r>
              <a:rPr lang="en-US" sz="2400" dirty="0" err="1"/>
              <a:t>jih</a:t>
            </a:r>
            <a:r>
              <a:rPr lang="en-US" sz="2400" dirty="0"/>
              <a:t> </a:t>
            </a:r>
            <a:r>
              <a:rPr lang="en-US" sz="2400" dirty="0" err="1"/>
              <a:t>verjameš</a:t>
            </a:r>
            <a:endParaRPr lang="en-US" sz="2400" dirty="0"/>
          </a:p>
          <a:p>
            <a:r>
              <a:rPr lang="en-US" sz="2400" dirty="0"/>
              <a:t>3 </a:t>
            </a:r>
            <a:r>
              <a:rPr lang="en-US" sz="2400" dirty="0" err="1"/>
              <a:t>stvari</a:t>
            </a:r>
            <a:r>
              <a:rPr lang="en-US" sz="2400" dirty="0"/>
              <a:t>, ki </a:t>
            </a:r>
            <a:r>
              <a:rPr lang="en-US" sz="2400" dirty="0" err="1"/>
              <a:t>jih</a:t>
            </a:r>
            <a:r>
              <a:rPr lang="en-US" sz="2400" dirty="0"/>
              <a:t> </a:t>
            </a:r>
            <a:r>
              <a:rPr lang="en-US" sz="2400" dirty="0" err="1"/>
              <a:t>veš</a:t>
            </a:r>
            <a:endParaRPr lang="en-US" sz="2400" dirty="0"/>
          </a:p>
          <a:p>
            <a:r>
              <a:rPr lang="en-US" sz="2400" dirty="0" err="1"/>
              <a:t>Kaj</a:t>
            </a:r>
            <a:r>
              <a:rPr lang="en-US" sz="2400" dirty="0"/>
              <a:t> </a:t>
            </a:r>
            <a:r>
              <a:rPr lang="en-US" sz="2400" dirty="0" err="1"/>
              <a:t>pomeni</a:t>
            </a:r>
            <a:r>
              <a:rPr lang="en-US" sz="2400" dirty="0"/>
              <a:t> </a:t>
            </a:r>
            <a:r>
              <a:rPr lang="en-US" sz="2400" dirty="0" err="1"/>
              <a:t>verjeti</a:t>
            </a:r>
            <a:r>
              <a:rPr lang="en-US" sz="2400" dirty="0"/>
              <a:t> in </a:t>
            </a:r>
            <a:r>
              <a:rPr lang="en-US" sz="2400" dirty="0" err="1"/>
              <a:t>kaj</a:t>
            </a:r>
            <a:r>
              <a:rPr lang="en-US" sz="2400" dirty="0"/>
              <a:t> </a:t>
            </a:r>
            <a:r>
              <a:rPr lang="en-US" sz="2400" dirty="0" err="1"/>
              <a:t>vedeti</a:t>
            </a:r>
            <a:r>
              <a:rPr lang="en-US" sz="2400" dirty="0"/>
              <a:t>?</a:t>
            </a:r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BC4462F5-98AF-457A-94DC-C44EA8356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DA45B6-7990-7D9B-A910-CCAA2BE0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224C7-BAD9-B6EE-FA19-5CC24A54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wrap="square" anchor="b">
            <a:normAutofit/>
          </a:bodyPr>
          <a:lstStyle/>
          <a:p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verjamem</a:t>
            </a:r>
            <a:r>
              <a:rPr lang="en-US" dirty="0"/>
              <a:t>?</a:t>
            </a:r>
            <a:br>
              <a:rPr lang="en-US" dirty="0"/>
            </a:b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vem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5D16-D760-5948-4BF5-10B136C1DB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892" y="1989576"/>
            <a:ext cx="11957108" cy="3762295"/>
          </a:xfrm>
        </p:spPr>
        <p:txBody>
          <a:bodyPr>
            <a:noAutofit/>
          </a:bodyPr>
          <a:lstStyle/>
          <a:p>
            <a:r>
              <a:rPr lang="sl-SI" sz="1100" b="0" i="0" u="none" strike="noStrike" dirty="0">
                <a:solidFill>
                  <a:srgbClr val="009ED8"/>
                </a:solidFill>
                <a:effectLst/>
                <a:latin typeface="Arial" panose="020B0604020202020204" pitchFamily="34" charset="0"/>
                <a:hlinkClick r:id="rId2"/>
              </a:rPr>
              <a:t>verjéti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-jámem nedov. in dov., verjêmi verjemíte; verjél; nam. verjét in verjèt (ẹ́ á)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1. 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prepričan, da je povedano, navedeno v skladu z resnico: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opravičil se je, da je bolan, pa tega niso verjeli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teh govoric ne verjamejo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ne verjame zgodbi o njegovi rešitvi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vse verjame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sam verjame, kar govori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2. </a:t>
            </a:r>
            <a:r>
              <a:rPr lang="sl-SI" sz="1100" b="1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možnosti, obstoju česa domnevanega, predpostavljanega, napovedovanega:</a:t>
            </a:r>
            <a:r>
              <a:rPr lang="sl-SI" sz="1100" b="1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tega ni mogoče dokazati, to lahko le verjameš</a:t>
            </a:r>
            <a:r>
              <a:rPr lang="sl-SI" sz="1100" b="1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verjamem to, kar vidim</a:t>
            </a:r>
            <a:r>
              <a:rPr lang="sl-SI" sz="1100" b="1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verjeli so, da je v globini voda / ne verjame v njegovo nedolžnost; sam pri sebi verjame, da so krivi; težko verjamem, da bo še kdaj hodil</a:t>
            </a:r>
            <a:br>
              <a:rPr lang="sl-SI" sz="1100" b="1" dirty="0"/>
            </a:b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//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obstoju, možnosti nastopa, uresničitve zlasti česa zaželenega: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 verjeti v mir, rešitev; verjeli so, da bodo zmagali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3. 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obstoju česa skrivnostnega, umišljenega: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verjeli so v čarovnice, duhove / verjeli so, da so nekatera števila nesrečna; verjeti v vraže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4. 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z dajalnikom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kom, da govori resnico: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verjeti pričam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otroku je težko verjeti / tega vam ne verjamem; ničesar, ekspr. niti besedice mu ne verjame; verjamemo vam, da niste mogli / ekspr. verjeti časopisom, poročilu</a:t>
            </a:r>
            <a:br>
              <a:rPr lang="sl-SI" sz="1100" dirty="0"/>
            </a:b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//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kom, da je njegovo mnenje pravilno: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 oče jih je opozarjal, pa mu niso verjeli; imel je dosti izkušenj, zato so mu verjeli; verjeti zdravniku / verjeli so njegovi oceni položaja; verjeti teoriji</a:t>
            </a:r>
            <a:br>
              <a:rPr lang="sl-SI" sz="1100" dirty="0"/>
            </a:b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//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poštenosti, iskrenosti koga: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 dekle fantu ne verjame več; nič mu ne verjame, vsega je zmožen; ekspr. slepo so verjeli svojim voditeljem / verjeli so njegovim obljubam / ekspr. verjeti komu na besedo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5. 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 zvezi z </a:t>
            </a:r>
            <a:r>
              <a:rPr lang="sl-SI" sz="11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v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biti prepričan o uspešnosti, učinkovitosti koga ali česa: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verjame v svoje otroke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verjeti v umetnika / verjeti v idejo, načrt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6. 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ekspr., v prislovni rabi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izraža podkrepitev trditve: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če verjameš ali ne, morja še nisem videl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žal nam je, lahko nam verjamete / verjemite ali ne, odkrili so zaklad</a:t>
            </a:r>
            <a:br>
              <a:rPr lang="sl-SI" sz="1100" dirty="0"/>
            </a:b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// z odvisnim stavkom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izraža presenetljivost povedanega, videnega: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 človek ne bi verjel, da je kaj takega mogoče; ne more verjeti, da je res; komaj verjamem, da ste to res vi</a:t>
            </a:r>
            <a:br>
              <a:rPr lang="sl-SI" sz="1100" dirty="0"/>
            </a:br>
            <a:r>
              <a:rPr lang="sl-SI" sz="1100" b="1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7. 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v medmetni rabi </a:t>
            </a:r>
            <a:r>
              <a:rPr lang="sl-SI" sz="11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izraža sprejemanje česa za resnično: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oprostite, nisem nalašč. Verjamem</a:t>
            </a:r>
            <a:r>
              <a:rPr lang="sl-SI" sz="1100" b="0" i="0" dirty="0">
                <a:solidFill>
                  <a:srgbClr val="535353"/>
                </a:solidFill>
                <a:effectLst/>
                <a:latin typeface="Arial" panose="020B0604020202020204" pitchFamily="34" charset="0"/>
              </a:rPr>
              <a:t>; </a:t>
            </a:r>
            <a:r>
              <a:rPr lang="sl-SI" sz="1100" b="0" i="0" dirty="0">
                <a:solidFill>
                  <a:srgbClr val="888888"/>
                </a:solidFill>
                <a:effectLst/>
                <a:latin typeface="Arial" panose="020B0604020202020204" pitchFamily="34" charset="0"/>
              </a:rPr>
              <a:t>hujskal je delavce. Ne verjamem</a:t>
            </a:r>
            <a:endParaRPr lang="en-US" sz="1050" dirty="0"/>
          </a:p>
        </p:txBody>
      </p:sp>
      <p:sp>
        <p:nvSpPr>
          <p:cNvPr id="104" name="Slide Number Placeholder 49">
            <a:extLst>
              <a:ext uri="{FF2B5EF4-FFF2-40B4-BE49-F238E27FC236}">
                <a16:creationId xmlns:a16="http://schemas.microsoft.com/office/drawing/2014/main" id="{F12B6A21-CA12-494B-26FF-623C01B7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D39607A7-8386-47DB-8578-DDEDD194E5D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1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Vera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07606" y="2877018"/>
            <a:ext cx="3479380" cy="3372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Pomeni</a:t>
            </a:r>
            <a:r>
              <a:rPr lang="en-US" sz="2800" dirty="0"/>
              <a:t> </a:t>
            </a:r>
            <a:r>
              <a:rPr lang="en-US" sz="2800" dirty="0" err="1"/>
              <a:t>priznavanje</a:t>
            </a:r>
            <a:r>
              <a:rPr lang="en-US" sz="2800" dirty="0"/>
              <a:t> </a:t>
            </a:r>
            <a:r>
              <a:rPr lang="en-US" sz="2800" dirty="0" err="1"/>
              <a:t>verskih</a:t>
            </a:r>
            <a:r>
              <a:rPr lang="en-US" sz="2800" dirty="0"/>
              <a:t> </a:t>
            </a:r>
            <a:r>
              <a:rPr lang="en-US" sz="2800" dirty="0" err="1"/>
              <a:t>resnic</a:t>
            </a:r>
            <a:r>
              <a:rPr lang="en-US" sz="2800" dirty="0"/>
              <a:t>, ki </a:t>
            </a:r>
            <a:r>
              <a:rPr lang="en-US" sz="2800" dirty="0" err="1"/>
              <a:t>jih</a:t>
            </a:r>
            <a:r>
              <a:rPr lang="en-US" sz="2800" dirty="0"/>
              <a:t> </a:t>
            </a:r>
            <a:r>
              <a:rPr lang="en-US" sz="2800" dirty="0" err="1"/>
              <a:t>uči</a:t>
            </a:r>
            <a:r>
              <a:rPr lang="en-US" sz="2800" dirty="0"/>
              <a:t> </a:t>
            </a:r>
            <a:r>
              <a:rPr lang="en-US" sz="2800" dirty="0" err="1"/>
              <a:t>določeno</a:t>
            </a:r>
            <a:r>
              <a:rPr lang="en-US" sz="2800" dirty="0"/>
              <a:t> </a:t>
            </a:r>
            <a:r>
              <a:rPr lang="en-US" sz="2800" dirty="0" err="1"/>
              <a:t>verstvo</a:t>
            </a:r>
            <a:r>
              <a:rPr lang="en-US" sz="2800" dirty="0"/>
              <a:t> oz. </a:t>
            </a:r>
            <a:r>
              <a:rPr lang="en-US" sz="2800" dirty="0" err="1"/>
              <a:t>religija</a:t>
            </a:r>
            <a:r>
              <a:rPr lang="en-US" sz="2800" dirty="0"/>
              <a:t>.</a:t>
            </a:r>
          </a:p>
          <a:p>
            <a:endParaRPr lang="en-US" dirty="0"/>
          </a:p>
        </p:txBody>
      </p:sp>
      <p:pic>
        <p:nvPicPr>
          <p:cNvPr id="10" name="Picture Placeholder 9" descr="A picture containing outdoor, train, bridge, traveling">
            <a:extLst>
              <a:ext uri="{FF2B5EF4-FFF2-40B4-BE49-F238E27FC236}">
                <a16:creationId xmlns:a16="http://schemas.microsoft.com/office/drawing/2014/main" id="{BE113317-F75C-4F41-AA60-AB7B65AD93D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9987" y="0"/>
            <a:ext cx="7212013" cy="6858000"/>
          </a:xfrm>
        </p:spPr>
      </p:pic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09567CC5-9835-41E1-8AE6-68754308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2800" y="6357600"/>
            <a:ext cx="1760150" cy="460800"/>
          </a:xfrm>
        </p:spPr>
        <p:txBody>
          <a:bodyPr>
            <a:normAutofit/>
          </a:bodyPr>
          <a:lstStyle/>
          <a:p>
            <a:fld id="{D39607A7-8386-47DB-8578-DDEDD194E5D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FB443-F374-4074-A3AF-F824D82C8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F9013BD0-EEB5-4536-B6C3-3DCD3D3F1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Vera </a:t>
            </a:r>
            <a:r>
              <a:rPr lang="en-US" sz="2400" dirty="0" err="1"/>
              <a:t>usmerja</a:t>
            </a:r>
            <a:r>
              <a:rPr lang="en-US" sz="2400" dirty="0"/>
              <a:t> </a:t>
            </a:r>
            <a:r>
              <a:rPr lang="en-US" sz="2400" dirty="0" err="1"/>
              <a:t>življenje</a:t>
            </a:r>
            <a:r>
              <a:rPr lang="en-US" sz="2400" dirty="0"/>
              <a:t> </a:t>
            </a:r>
            <a:r>
              <a:rPr lang="en-US" sz="2400" dirty="0" err="1"/>
              <a:t>vernika</a:t>
            </a:r>
            <a:r>
              <a:rPr lang="en-US" sz="2400" dirty="0"/>
              <a:t>, mu </a:t>
            </a:r>
            <a:r>
              <a:rPr lang="en-US" sz="2400" dirty="0" err="1"/>
              <a:t>daje</a:t>
            </a:r>
            <a:r>
              <a:rPr lang="en-US" sz="2400" dirty="0"/>
              <a:t> </a:t>
            </a:r>
            <a:r>
              <a:rPr lang="en-US" sz="2400" dirty="0" err="1"/>
              <a:t>višji</a:t>
            </a:r>
            <a:r>
              <a:rPr lang="en-US" sz="2400" dirty="0"/>
              <a:t> </a:t>
            </a:r>
            <a:r>
              <a:rPr lang="en-US" sz="2400" dirty="0" err="1"/>
              <a:t>smisel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Govori</a:t>
            </a:r>
            <a:r>
              <a:rPr lang="en-US" sz="2400" dirty="0"/>
              <a:t> o </a:t>
            </a:r>
            <a:r>
              <a:rPr lang="en-US" sz="2400" dirty="0" err="1"/>
              <a:t>duhovnem</a:t>
            </a:r>
            <a:r>
              <a:rPr lang="en-US" sz="2400" dirty="0"/>
              <a:t> </a:t>
            </a:r>
            <a:r>
              <a:rPr lang="en-US" sz="2400" dirty="0" err="1"/>
              <a:t>svetu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Razlaga</a:t>
            </a:r>
            <a:r>
              <a:rPr lang="en-US" sz="2400" dirty="0"/>
              <a:t> to, </a:t>
            </a:r>
            <a:r>
              <a:rPr lang="en-US" sz="2400" dirty="0" err="1"/>
              <a:t>kar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sami</a:t>
            </a:r>
            <a:r>
              <a:rPr lang="en-US" sz="2400" dirty="0"/>
              <a:t> ne </a:t>
            </a:r>
            <a:r>
              <a:rPr lang="en-US" sz="2400" dirty="0" err="1"/>
              <a:t>znamo</a:t>
            </a:r>
            <a:r>
              <a:rPr lang="en-US" sz="2400" dirty="0"/>
              <a:t> </a:t>
            </a:r>
            <a:r>
              <a:rPr lang="en-US" sz="2400" dirty="0" err="1"/>
              <a:t>razložiti</a:t>
            </a:r>
            <a:r>
              <a:rPr lang="en-US" sz="2400" dirty="0"/>
              <a:t>.</a:t>
            </a:r>
          </a:p>
        </p:txBody>
      </p:sp>
      <p:pic>
        <p:nvPicPr>
          <p:cNvPr id="4" name="Picture Placeholder 3" descr="A tree covered in snow">
            <a:extLst>
              <a:ext uri="{FF2B5EF4-FFF2-40B4-BE49-F238E27FC236}">
                <a16:creationId xmlns:a16="http://schemas.microsoft.com/office/drawing/2014/main" id="{47C8ECED-459E-4C1F-B2EA-4B036DE56C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750" y="536575"/>
            <a:ext cx="2366963" cy="2760663"/>
          </a:xfrm>
        </p:spPr>
      </p:pic>
      <p:pic>
        <p:nvPicPr>
          <p:cNvPr id="11" name="Picture Placeholder 10" descr="A close up of a green plant">
            <a:extLst>
              <a:ext uri="{FF2B5EF4-FFF2-40B4-BE49-F238E27FC236}">
                <a16:creationId xmlns:a16="http://schemas.microsoft.com/office/drawing/2014/main" id="{D09F86DB-FD3D-46AA-BE4E-8097B0D4D72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642" y="3563566"/>
            <a:ext cx="2366963" cy="2760663"/>
          </a:xfrm>
        </p:spPr>
      </p:pic>
      <p:pic>
        <p:nvPicPr>
          <p:cNvPr id="6" name="Picture Placeholder 5" descr="A close up of a plant">
            <a:extLst>
              <a:ext uri="{FF2B5EF4-FFF2-40B4-BE49-F238E27FC236}">
                <a16:creationId xmlns:a16="http://schemas.microsoft.com/office/drawing/2014/main" id="{B8344418-C7C3-4FAF-A282-B36151FA2F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4779" y="3570833"/>
            <a:ext cx="2366963" cy="276066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6BFB87-4768-3A44-5677-DEF497F80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429000"/>
            <a:ext cx="5443548" cy="2986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E92EAA-D387-82C9-296F-A62AE75C26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726" y="371996"/>
            <a:ext cx="2060330" cy="298608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B03EDE1-C055-9455-5E38-A74E300C60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2667" y="536575"/>
            <a:ext cx="2366963" cy="2760663"/>
          </a:xfrm>
        </p:spPr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962321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51" y="177466"/>
            <a:ext cx="3238651" cy="92983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Upodabljanje</a:t>
            </a:r>
            <a:r>
              <a:rPr lang="en-US" dirty="0"/>
              <a:t> </a:t>
            </a:r>
            <a:r>
              <a:rPr lang="en-US" dirty="0" err="1"/>
              <a:t>nadnaravnega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>
            <a:normAutofit/>
          </a:bodyPr>
          <a:lstStyle/>
          <a:p>
            <a:r>
              <a:rPr lang="en-US" dirty="0"/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55CB9-F0E6-3B50-FEAB-3F70162C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54" y="1384299"/>
            <a:ext cx="5686990" cy="3774740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4AF3FF-9709-D587-FE63-33337EEE00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0412" y="-621425"/>
            <a:ext cx="4995863" cy="2706687"/>
          </a:xfrm>
        </p:spPr>
        <p:txBody>
          <a:bodyPr/>
          <a:lstStyle/>
          <a:p>
            <a:endParaRPr lang="en-SI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2E9CAB-1236-5ED7-9DF0-B4E9DDADF4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ADA47-5B2B-2F48-195B-E4F6B6F26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740" y="3228300"/>
            <a:ext cx="6492803" cy="356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EDE7BD-70FA-7FA8-6F6C-E2EB846BE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034" y="0"/>
            <a:ext cx="4423813" cy="32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D2273-C1E3-6584-EBFD-45398C9E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86964C-4133-373F-CAB8-816A625457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90DE31-2DEA-970E-0927-6094077647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94BF64-104F-D498-B12A-D90FD0C3CF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C02D9-923B-A309-F0EB-12514E29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5" y="73404"/>
            <a:ext cx="609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2B8FB7-9AA4-4F9C-6A71-5C95F3C69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3103487"/>
            <a:ext cx="5905500" cy="381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9FC1D-D0E6-15C9-ABCC-209473929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114" y="3502404"/>
            <a:ext cx="3745772" cy="3745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B44BE-1F80-C97B-1FBC-0B29C922E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27" y="114299"/>
            <a:ext cx="4995863" cy="280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9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6AB7A0-71AC-47B4-BC7A-A02A142B5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F7606C1-18D5-4D04-A233-971C5E65FB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slike 3">
            <a:extLst>
              <a:ext uri="{FF2B5EF4-FFF2-40B4-BE49-F238E27FC236}">
                <a16:creationId xmlns:a16="http://schemas.microsoft.com/office/drawing/2014/main" id="{B6BD12D8-6DAF-4490-9548-CCDEE594AA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E8D08BE3-FDE5-4BA7-89CC-A641C1F4F8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ADA6E08-1E70-4B04-81CC-CF5F5BF7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2731" y="0"/>
            <a:ext cx="3200933" cy="6858000"/>
          </a:xfrm>
          <a:prstGeom prst="rect">
            <a:avLst/>
          </a:prstGeom>
        </p:spPr>
      </p:pic>
      <p:pic>
        <p:nvPicPr>
          <p:cNvPr id="1026" name="Picture 2" descr="Premium Photo | Amon Ra Egyptian mythology illustration">
            <a:extLst>
              <a:ext uri="{FF2B5EF4-FFF2-40B4-BE49-F238E27FC236}">
                <a16:creationId xmlns:a16="http://schemas.microsoft.com/office/drawing/2014/main" id="{676A8799-4B45-4FDA-A7D1-10A1E973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75"/>
            <a:ext cx="3540125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95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44A552-F453-45A7-9111-6A523E27E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Tipi verovanja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567ECFB-6DB2-471D-8D5E-06635C99AD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err="1"/>
              <a:t>Politeistično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34A6109-ABA7-4D6A-B14E-8DF753FCE4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Verovanje v več bogov.</a:t>
            </a:r>
          </a:p>
          <a:p>
            <a:r>
              <a:rPr lang="sl-SI" dirty="0"/>
              <a:t>Hinduizem</a:t>
            </a:r>
          </a:p>
          <a:p>
            <a:r>
              <a:rPr lang="sl-SI" dirty="0"/>
              <a:t>Starogrška religija</a:t>
            </a:r>
          </a:p>
          <a:p>
            <a:r>
              <a:rPr lang="sl-SI" dirty="0"/>
              <a:t>Starorimska religija</a:t>
            </a:r>
          </a:p>
          <a:p>
            <a:r>
              <a:rPr lang="sl-SI" dirty="0"/>
              <a:t>Nordijska religija</a:t>
            </a:r>
          </a:p>
          <a:p>
            <a:r>
              <a:rPr lang="sl-SI" dirty="0"/>
              <a:t>…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8A0E8E63-2FF9-4C96-938E-D0CD88E4C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l-SI" dirty="0"/>
              <a:t>Monoteistično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916ABE86-B9DB-470B-BF01-DEDEF15E805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l-SI" dirty="0"/>
              <a:t>Verovanje v enega boga.</a:t>
            </a:r>
          </a:p>
          <a:p>
            <a:r>
              <a:rPr lang="sl-SI" dirty="0"/>
              <a:t>Krščanstvo</a:t>
            </a:r>
          </a:p>
          <a:p>
            <a:r>
              <a:rPr lang="sl-SI" dirty="0"/>
              <a:t>Judovstvo</a:t>
            </a:r>
          </a:p>
          <a:p>
            <a:r>
              <a:rPr lang="sl-SI" dirty="0"/>
              <a:t>Islam</a:t>
            </a:r>
          </a:p>
        </p:txBody>
      </p:sp>
      <p:sp>
        <p:nvSpPr>
          <p:cNvPr id="7" name="Označba mesta besedila 6">
            <a:extLst>
              <a:ext uri="{FF2B5EF4-FFF2-40B4-BE49-F238E27FC236}">
                <a16:creationId xmlns:a16="http://schemas.microsoft.com/office/drawing/2014/main" id="{E36E4AED-4E65-4053-BE87-82BE777E8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l-SI" dirty="0"/>
              <a:t>Ateizem</a:t>
            </a:r>
          </a:p>
        </p:txBody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91B31836-403B-4E97-BFCC-AC57DA8470C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sl-SI" dirty="0"/>
              <a:t>Prepričanje, da bog ne obstaja, kakor tudi druge nadnaravna bitja ali stvari.</a:t>
            </a:r>
          </a:p>
        </p:txBody>
      </p:sp>
      <p:sp>
        <p:nvSpPr>
          <p:cNvPr id="9" name="Označba mesta noge 8">
            <a:extLst>
              <a:ext uri="{FF2B5EF4-FFF2-40B4-BE49-F238E27FC236}">
                <a16:creationId xmlns:a16="http://schemas.microsoft.com/office/drawing/2014/main" id="{8452A917-C533-4F34-85A6-1C71ABBDC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Označba mesta številke diapozitiva 9">
            <a:extLst>
              <a:ext uri="{FF2B5EF4-FFF2-40B4-BE49-F238E27FC236}">
                <a16:creationId xmlns:a16="http://schemas.microsoft.com/office/drawing/2014/main" id="{B86E7AFF-E41B-4B63-BF4A-932C9297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36995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Frosty">
      <a:dk1>
        <a:sysClr val="windowText" lastClr="000000"/>
      </a:dk1>
      <a:lt1>
        <a:sysClr val="window" lastClr="FFFFFF"/>
      </a:lt1>
      <a:dk2>
        <a:srgbClr val="0B2827"/>
      </a:dk2>
      <a:lt2>
        <a:srgbClr val="DAE3E3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B88470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ed design" id="{15B931B0-C7D8-4B07-ACB9-C7EFD4E6970A}" vid="{8BE1E89A-FBDD-488C-8247-991A3117BF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  <Background xmlns="71af3243-3dd4-4a8d-8c0d-dd76da1f02a5">false</Background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474A8BD-7470-4767-A78C-01B8DE47DE70}">
  <ds:schemaRefs>
    <ds:schemaRef ds:uri="71af3243-3dd4-4a8d-8c0d-dd76da1f02a5"/>
    <ds:schemaRef ds:uri="http://purl.org/dc/elements/1.1/"/>
    <ds:schemaRef ds:uri="http://schemas.microsoft.com/sharepoint/v3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230e9df3-be65-4c73-a93b-d1236ebd677e"/>
    <ds:schemaRef ds:uri="http://schemas.microsoft.com/office/2006/metadata/properties"/>
    <ds:schemaRef ds:uri="http://purl.org/dc/dcmitype/"/>
    <ds:schemaRef ds:uri="16c05727-aa75-4e4a-9b5f-8a80a1165891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CB9D788-52D8-46C3-92EC-553D7E4077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E5C16-0C12-46F7-AC7E-7CB6B62A7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{9A8DA655-DAAC-485A-A6F4-77426BC131B5}tf11158769_win32</Template>
  <TotalTime>93</TotalTime>
  <Words>773</Words>
  <Application>Microsoft Office PowerPoint</Application>
  <PresentationFormat>Širokozaslonsko</PresentationFormat>
  <Paragraphs>52</Paragraphs>
  <Slides>12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8" baseType="lpstr">
      <vt:lpstr>Arial</vt:lpstr>
      <vt:lpstr>Avenir Next LT Pro</vt:lpstr>
      <vt:lpstr>Calibri</vt:lpstr>
      <vt:lpstr>Goudy Old Style</vt:lpstr>
      <vt:lpstr>Wingdings</vt:lpstr>
      <vt:lpstr>FrostyVTI</vt:lpstr>
      <vt:lpstr>Verovanje in verstva</vt:lpstr>
      <vt:lpstr>Kaj verjamem? Kaj vem?</vt:lpstr>
      <vt:lpstr>Kaj verjamem? Kaj vem?</vt:lpstr>
      <vt:lpstr>Vera</vt:lpstr>
      <vt:lpstr>PowerPointova predstavitev</vt:lpstr>
      <vt:lpstr>Upodabljanje nadnaravnega</vt:lpstr>
      <vt:lpstr>PowerPointova predstavitev</vt:lpstr>
      <vt:lpstr>PowerPointova predstavitev</vt:lpstr>
      <vt:lpstr>Tipi verovanja</vt:lpstr>
      <vt:lpstr>Verstva</vt:lpstr>
      <vt:lpstr>Opuščanje verovanja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Verovanje in verstva</dc:title>
  <dc:creator>Kastelic, Monika</dc:creator>
  <cp:lastModifiedBy>SIO Administrator</cp:lastModifiedBy>
  <cp:revision>8</cp:revision>
  <dcterms:created xsi:type="dcterms:W3CDTF">2024-02-13T20:54:22Z</dcterms:created>
  <dcterms:modified xsi:type="dcterms:W3CDTF">2024-05-16T08:46:21Z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