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ivaČebulj" initials="ŽČ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00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56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17. 12. 2020</a:t>
            </a:fld>
            <a:endParaRPr lang="sl-SI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17. 12. 2020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17. 12. 2020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17. 12. 2020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17. 12. 2020</a:t>
            </a:fld>
            <a:endParaRPr lang="sl-S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17. 12. 2020</a:t>
            </a:fld>
            <a:endParaRPr lang="sl-S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17. 12. 2020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17. 12. 2020</a:t>
            </a:fld>
            <a:endParaRPr lang="sl-S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17. 12. 2020</a:t>
            </a:fld>
            <a:endParaRPr lang="sl-SI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17. 12. 2020</a:t>
            </a:fld>
            <a:endParaRPr lang="sl-SI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17. 12. 2020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830B9FA-A62B-4C35-84E9-2BE7DD8E7FEE}" type="datetimeFigureOut">
              <a:rPr lang="sl-SI" smtClean="0"/>
              <a:pPr/>
              <a:t>17. 12. 2020</a:t>
            </a:fld>
            <a:endParaRPr lang="sl-SI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lashlearn.com/math-skills/fifth-grade/decimal-arithmetic/add-decimals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04663"/>
            <a:ext cx="8686800" cy="64533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b="1" dirty="0" smtClean="0">
                <a:solidFill>
                  <a:srgbClr val="FF00FF"/>
                </a:solidFill>
              </a:rPr>
              <a:t>Zabavne naloge– </a:t>
            </a:r>
            <a:r>
              <a:rPr lang="sl-SI" b="1" dirty="0" smtClean="0">
                <a:solidFill>
                  <a:srgbClr val="FF00FF"/>
                </a:solidFill>
              </a:rPr>
              <a:t>seštevanje in odštevanje </a:t>
            </a:r>
          </a:p>
          <a:p>
            <a:pPr marL="0" indent="0" algn="ctr">
              <a:buNone/>
            </a:pPr>
            <a:r>
              <a:rPr lang="sl-SI" b="1" dirty="0" smtClean="0">
                <a:solidFill>
                  <a:srgbClr val="FF00FF"/>
                </a:solidFill>
              </a:rPr>
              <a:t>decimalnih števil</a:t>
            </a:r>
          </a:p>
          <a:p>
            <a:pPr marL="0" indent="0" algn="ctr">
              <a:buNone/>
            </a:pPr>
            <a:endParaRPr lang="sl-SI" b="1" dirty="0" smtClean="0">
              <a:solidFill>
                <a:srgbClr val="FF00FF"/>
              </a:solidFill>
            </a:endParaRPr>
          </a:p>
          <a:p>
            <a:pPr marL="0" indent="0" algn="ctr">
              <a:buNone/>
            </a:pPr>
            <a:r>
              <a:rPr lang="sl-SI" dirty="0" smtClean="0">
                <a:solidFill>
                  <a:schemeClr val="bg1"/>
                </a:solidFill>
              </a:rPr>
              <a:t>Na spodnji povezavi boš utrjeval/-a decimalna števila s pomočjo igre.</a:t>
            </a:r>
          </a:p>
          <a:p>
            <a:pPr marL="0" indent="0" algn="ctr">
              <a:buNone/>
            </a:pPr>
            <a:r>
              <a:rPr lang="sl-SI" sz="2400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https://</a:t>
            </a:r>
            <a:r>
              <a:rPr lang="sl-SI" sz="2400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www.splashlearn.com/math-skills/fifth-grade/decimal-arithmetic/add-decimals</a:t>
            </a:r>
            <a:endParaRPr lang="sl-SI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sl-SI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sl-SI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sl-SI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sl-SI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sl-SI" b="1" dirty="0" smtClean="0">
              <a:solidFill>
                <a:srgbClr val="FFCCFF"/>
              </a:solidFill>
            </a:endParaRPr>
          </a:p>
          <a:p>
            <a:pPr>
              <a:buNone/>
            </a:pPr>
            <a:endParaRPr lang="sl-SI" sz="2800" dirty="0" smtClean="0">
              <a:solidFill>
                <a:srgbClr val="FFCCFF"/>
              </a:solidFill>
            </a:endParaRPr>
          </a:p>
          <a:p>
            <a:pPr>
              <a:buNone/>
            </a:pPr>
            <a:endParaRPr lang="sl-SI" dirty="0">
              <a:solidFill>
                <a:schemeClr val="tx1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880" y="4077072"/>
            <a:ext cx="2737322" cy="220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91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7345</TotalTime>
  <Words>24</Words>
  <Application>Microsoft Office PowerPoint</Application>
  <PresentationFormat>Diaprojekcija na zaslonu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Franklin Gothic Book</vt:lpstr>
      <vt:lpstr>Franklin Gothic Medium</vt:lpstr>
      <vt:lpstr>Wingdings 2</vt:lpstr>
      <vt:lpstr>Trek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Pika</dc:creator>
  <cp:lastModifiedBy>MAT_Štrajhar</cp:lastModifiedBy>
  <cp:revision>47</cp:revision>
  <dcterms:created xsi:type="dcterms:W3CDTF">2015-07-07T14:57:48Z</dcterms:created>
  <dcterms:modified xsi:type="dcterms:W3CDTF">2020-12-19T08:26:38Z</dcterms:modified>
</cp:coreProperties>
</file>