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1"/>
  </p:normalViewPr>
  <p:slideViewPr>
    <p:cSldViewPr snapToGrid="0" snapToObjects="1">
      <p:cViewPr varScale="1">
        <p:scale>
          <a:sx n="91" d="100"/>
          <a:sy n="91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596E-2BD2-F14C-B73B-3137F48D8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9A38F-F715-B84F-B99F-7AEBABFB8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A5B89-078F-4645-9FC0-B98B3EED6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EB3C2-E575-F94B-81D3-C7D142C44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B8AC5-F84E-824A-A6C7-DD8F9AB5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6877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0DCC-8E22-0D41-BCA1-9DB0A362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5A04D-70A7-E54E-9FA9-7E328AAA7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A4BF7-B908-5E48-BFDA-CF1132EB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07D07-0179-594E-9659-96153DE70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54324-2F2E-A14A-8084-2773483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49225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81EA8-8562-8E49-95E1-BB4BB75D3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07CC7-8F51-E04D-8301-11854DB15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E5410-22D1-3A4B-ACFF-377306D2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2B9AA-11B3-F849-858D-0D321BC2E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9A7D8-7B53-DA45-BC03-412F2729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49458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447E-2B9C-A543-9537-1F214D519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C6F14-2071-BB45-8E52-F3C0036E5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DA7A7-ACEB-4E4D-A160-983F2BD3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6B2B6-18BB-3342-8229-930B7E59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7B944-887C-6E41-830C-8E09EF4F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9943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441E-496D-E348-8791-753D30D7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E3B40-C408-934A-BEDF-FC2E9A526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F4839-05C2-E740-A29B-C70D57A5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F936-BEC1-464F-A5E4-96432FBB0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FCAA3-0C80-9548-A3B7-1C9C5264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0724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8590D-396E-FF49-A1B9-4C096DE2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A3E0E-1674-BF41-9CAC-563697327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79E90-971C-6846-A98C-31CF0D348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32BCD-72A1-9C48-BA34-27C4C841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9A938-9891-D644-A8F9-53B6389F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3EBE4-8724-F94A-9F5A-144F4EEA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63910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F941-3C54-914C-A3C3-D06B6705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CC1C4-6CF9-0648-85C6-C4B0202AF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AD47C-41A2-6042-A332-BA87324FD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E6F622-02CE-0545-B75C-F99483049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CE988D-4BC0-4545-8F9E-25522E2FA0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EEE6E-405E-FA48-943B-01F80FED1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99D23C-DAC4-2043-8CA2-8D694240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7D2B8F-D0D4-A342-A4E3-65BA6CFE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7827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6CB8A-D651-7744-9BC8-DFCFEE510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163CAB-402A-E442-9CD8-D8AE0E05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43C7BF-1764-6748-985F-C8B41333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466A5-E0C6-1248-B5C0-07689E2C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90663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6855E-D161-C847-A4DE-31A1D833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A9B08-2766-7B40-986D-B0C5F80EE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8D1F7-0AE5-C34E-95CE-C05BB678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1839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9F852-3C47-6A49-A77A-020ED6EB7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EC49-3072-544C-A78D-76904051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61BCE-50FE-D642-96F6-976281E82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4AC18-1535-F542-B8EB-31224237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D0467-CDE8-4940-9FFD-A0A77209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86188-0CEB-8D4D-ADE8-245D4A581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836892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744F-2CD5-1542-99D2-6C7C6F35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BC0C6-5367-0545-901C-68645A481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016FF-CA4B-534E-BF9F-DDF0B5476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94725-C1CD-5140-9B11-E83F8ED0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82A16-8154-7643-B697-1E271D17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9A5F6-26D0-AB4F-89CD-D7D1037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6781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672A9-8FF3-AB42-AB81-25DC22E1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B531B-2915-8E48-94A3-9AE3BE6CD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FECFB-0EA2-2044-BA22-05C2F2F28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78AC-C522-F343-87D0-3D0928F2C3F2}" type="datetimeFigureOut">
              <a:rPr lang="en-SI" smtClean="0"/>
              <a:t>05/05/2020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DA4AD-2753-2E44-A4FD-371A83772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5150E-8142-5440-963D-619935A8E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DB9A0-B303-6E43-A7F5-115D92998317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0099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hyperlink" Target="https://www.youtube.com/WATCH?V=Y_XW4P2OG6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2O3GtOZWz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2" Type="http://schemas.openxmlformats.org/officeDocument/2006/relationships/hyperlink" Target="https://www.youtube.com/WATCH?V=Y_XW4P2OG6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4a"/><Relationship Id="rId7" Type="http://schemas.openxmlformats.org/officeDocument/2006/relationships/image" Target="../media/image13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tif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openxmlformats.org/officeDocument/2006/relationships/image" Target="../media/image15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tif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4a"/><Relationship Id="rId7" Type="http://schemas.openxmlformats.org/officeDocument/2006/relationships/image" Target="../media/image17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tif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0DF58D-B1EF-9340-A5C1-4ECD1D3D66CF}"/>
              </a:ext>
            </a:extLst>
          </p:cNvPr>
          <p:cNvSpPr/>
          <p:nvPr/>
        </p:nvSpPr>
        <p:spPr>
          <a:xfrm>
            <a:off x="1872206" y="666030"/>
            <a:ext cx="8164526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sl-SI" sz="40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CHOCOLATE MOUSSE FOR GREEDY GOOSE</a:t>
            </a:r>
            <a:endParaRPr lang="en-SI" sz="4000" dirty="0">
              <a:ln>
                <a:solidFill>
                  <a:sysClr val="windowText" lastClr="000000"/>
                </a:solidFill>
              </a:ln>
              <a:effectLst/>
              <a:latin typeface="Arial" panose="020B0604020202020204" pitchFamily="34" charset="0"/>
              <a:ea typeface="Ayuthaya" pitchFamily="2" charset="-34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772244-4B01-7A45-900D-F50477626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654" y="2954436"/>
            <a:ext cx="3171630" cy="323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54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32A7EB-45FB-F245-AF70-C78CBF105CCA}"/>
              </a:ext>
            </a:extLst>
          </p:cNvPr>
          <p:cNvSpPr/>
          <p:nvPr/>
        </p:nvSpPr>
        <p:spPr>
          <a:xfrm>
            <a:off x="1317673" y="852909"/>
            <a:ext cx="9683261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r>
              <a:rPr lang="sl-SI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LISTEN. </a:t>
            </a:r>
          </a:p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endParaRPr lang="en-SI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r>
              <a:rPr lang="sl-SI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SPOMNIŠ, KATERE ŽIVALI NASTOPAJO V PESMI, KI SI JO POSLUŠAL PREJŠNJIČ? PRISLUHNI JI PONOVNO. DA SE MALCE RAZGIBAŠ, ZRAVEN ZAPLEŠI.</a:t>
            </a:r>
            <a:endParaRPr lang="en-SI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HTTPS://WWW.YOUTUBE.COM/WATCH?V=Y_XW4P2OG6I</a:t>
            </a:r>
            <a:endParaRPr lang="en-SI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D98A13-DE46-9E42-99E8-D2E1D32B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73" y="4760491"/>
            <a:ext cx="1625600" cy="1244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3D0359-0DD5-EC4E-8780-D2624FB43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277" y="3960391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E348DE-CF77-D442-BA93-5455EEC13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099" y="4301588"/>
            <a:ext cx="1778000" cy="1422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D9FE-4267-4341-A922-823EE8256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303" y="3715141"/>
            <a:ext cx="1746491" cy="142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F7DF23-5B01-504A-B228-EF0935B55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706" y="3949895"/>
            <a:ext cx="1883080" cy="21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1AB3A-E22B-C649-8F48-ECE9AA895C2C}"/>
              </a:ext>
            </a:extLst>
          </p:cNvPr>
          <p:cNvSpPr txBox="1"/>
          <p:nvPr/>
        </p:nvSpPr>
        <p:spPr>
          <a:xfrm>
            <a:off x="1601372" y="1276632"/>
            <a:ext cx="8989256" cy="369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b="1" dirty="0">
                <a:latin typeface="Arial" panose="020B0604020202020204" pitchFamily="34" charset="0"/>
                <a:cs typeface="Arial" panose="020B0604020202020204" pitchFamily="34" charset="0"/>
              </a:rPr>
              <a:t>NEW WORDS.</a:t>
            </a:r>
          </a:p>
          <a:p>
            <a:pPr algn="ctr">
              <a:lnSpc>
                <a:spcPct val="150000"/>
              </a:lnSpc>
            </a:pPr>
            <a:r>
              <a:rPr lang="en-SI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ZGODBI NASTOPA VELIKO ŽIVALI. POSKUSI SI ZAPOMNITI POIMENOVANJA ZA PET ŽIVALI. </a:t>
            </a:r>
          </a:p>
          <a:p>
            <a:pPr algn="ctr">
              <a:lnSpc>
                <a:spcPct val="150000"/>
              </a:lnSpc>
            </a:pPr>
            <a:endParaRPr lang="en-SI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SI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KAKO JIH POIMENUJEMO, SI POGLEJ NA SPODNJI POVEZAVI: </a:t>
            </a:r>
          </a:p>
          <a:p>
            <a:pPr algn="ctr">
              <a:lnSpc>
                <a:spcPct val="150000"/>
              </a:lnSpc>
            </a:pPr>
            <a:endParaRPr lang="en-SI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dirty="0">
                <a:hlinkClick r:id="rId2"/>
              </a:rPr>
              <a:t>https://www.youtube.com/watch?v=-2O3GtOZWzg</a:t>
            </a:r>
            <a:endParaRPr lang="en-GB" sz="2000" dirty="0"/>
          </a:p>
          <a:p>
            <a:pPr algn="ctr">
              <a:lnSpc>
                <a:spcPct val="150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BESEDE LAHKO POSLUŠAŠ VEČKRAT.</a:t>
            </a:r>
            <a:endParaRPr lang="en-S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52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E65327-54D3-6A4A-B8F4-1F134E95E357}"/>
              </a:ext>
            </a:extLst>
          </p:cNvPr>
          <p:cNvSpPr txBox="1"/>
          <p:nvPr/>
        </p:nvSpPr>
        <p:spPr>
          <a:xfrm>
            <a:off x="1601372" y="573247"/>
            <a:ext cx="8989256" cy="3371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I" b="1" dirty="0">
                <a:latin typeface="Arial" panose="020B0604020202020204" pitchFamily="34" charset="0"/>
                <a:cs typeface="Arial" panose="020B0604020202020204" pitchFamily="34" charset="0"/>
              </a:rPr>
              <a:t>LISTEN AND MOVE.</a:t>
            </a:r>
          </a:p>
          <a:p>
            <a:pPr algn="ctr">
              <a:lnSpc>
                <a:spcPct val="150000"/>
              </a:lnSpc>
            </a:pP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SI SI ZAPOMNIL, KAKO POIMENOVATI 5 ŽIVALI? KATERE? POIMENUJ JIH. </a:t>
            </a:r>
          </a:p>
          <a:p>
            <a:pPr algn="ctr">
              <a:lnSpc>
                <a:spcPct val="150000"/>
              </a:lnSpc>
            </a:pP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ZANJE SI IZMISLI GIB. </a:t>
            </a:r>
          </a:p>
          <a:p>
            <a:pPr algn="ctr">
              <a:lnSpc>
                <a:spcPct val="150000"/>
              </a:lnSpc>
            </a:pPr>
            <a:endParaRPr lang="en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SI" dirty="0">
                <a:latin typeface="Arial" panose="020B0604020202020204" pitchFamily="34" charset="0"/>
                <a:cs typeface="Arial" panose="020B0604020202020204" pitchFamily="34" charset="0"/>
              </a:rPr>
              <a:t>PESMI PRISLUHNI ŠE ENKRAT IN SE GIBAJ TAKO, KOT SI SI ZAMISLIL. IZBRANE ŽIVALI TUDI POIMENUJ, KO NASTOPIJO.  </a:t>
            </a:r>
          </a:p>
          <a:p>
            <a:pPr algn="ctr">
              <a:lnSpc>
                <a:spcPct val="150000"/>
              </a:lnSpc>
            </a:pPr>
            <a:endParaRPr lang="en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sl-SI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HTTPS://WWW.YOUTUBE.COM/WATCH?V=Y_XW4P2OG6I</a:t>
            </a:r>
            <a:endParaRPr lang="en-SI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E04207-1C0C-BA41-8979-EB3AB2CA7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93" y="4156026"/>
            <a:ext cx="2857500" cy="200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A188D-C1FB-8C40-8FFC-40F51301E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978" y="4740226"/>
            <a:ext cx="14224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65C92-A6EB-9B4C-A132-04A15834D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643" y="4398098"/>
            <a:ext cx="1958535" cy="1522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63EFF-6AA4-1E43-A100-D6D1A3AB9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1394" y="4698632"/>
            <a:ext cx="1333500" cy="152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17E047-00A0-B04E-9DF9-914CC9232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6228" y="4464918"/>
            <a:ext cx="1633399" cy="12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8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4E6C12-CADA-6246-A27E-18761D1C96EB}"/>
              </a:ext>
            </a:extLst>
          </p:cNvPr>
          <p:cNvSpPr/>
          <p:nvPr/>
        </p:nvSpPr>
        <p:spPr>
          <a:xfrm>
            <a:off x="1317673" y="852909"/>
            <a:ext cx="9683261" cy="17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r>
              <a:rPr lang="sl-SI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IN THE PICTURE? </a:t>
            </a:r>
          </a:p>
          <a:p>
            <a:pPr lvl="0" algn="ctr">
              <a:lnSpc>
                <a:spcPct val="150000"/>
              </a:lnSpc>
              <a:spcAft>
                <a:spcPts val="0"/>
              </a:spcAft>
              <a:buSzPts val="1400"/>
            </a:pPr>
            <a:r>
              <a:rPr lang="en-GB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 KONEC PA SI POGLEJ ŠE SENCE ŽIVALI, KI NASTOPAJO V ZGODBI. POSKUSI UGOTOVITI, KATERI ŽIVALI PRIPADA DOLOČENA SENCA IN JO POIMENUJ. NA KONCU PREVERI REŠITVE. </a:t>
            </a:r>
            <a:endParaRPr lang="en-SI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7B437-E347-FA42-84D7-870CFCE3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55" y="2962324"/>
            <a:ext cx="1498600" cy="113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25BE1-D9B0-204A-B203-5B5C8056A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83" y="4499072"/>
            <a:ext cx="1829113" cy="1702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F510E-69F4-D443-85A7-B3D9FE73E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060" y="2841625"/>
            <a:ext cx="1384300" cy="146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261F3-62A5-EC4E-9B83-204679873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37" y="3996147"/>
            <a:ext cx="2205892" cy="2205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7D9FF2-E4EC-A549-B84A-2637E3861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941" y="2797224"/>
            <a:ext cx="1622083" cy="1410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0613BD-5ABE-5647-9946-03EA81CBA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155" y="4683565"/>
            <a:ext cx="1854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FCC7A9-649B-3040-9EAE-9F9866138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010" y="1762516"/>
            <a:ext cx="3113384" cy="2348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9A4A1-4C77-494D-9B4E-18E7FAB8E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671" y="1321437"/>
            <a:ext cx="2995925" cy="2789309"/>
          </a:xfrm>
          <a:prstGeom prst="rect">
            <a:avLst/>
          </a:prstGeom>
        </p:spPr>
      </p:pic>
      <p:pic>
        <p:nvPicPr>
          <p:cNvPr id="6" name="swan" descr="swan">
            <a:hlinkClick r:id="" action="ppaction://media"/>
            <a:extLst>
              <a:ext uri="{FF2B5EF4-FFF2-40B4-BE49-F238E27FC236}">
                <a16:creationId xmlns:a16="http://schemas.microsoft.com/office/drawing/2014/main" id="{F9C9867A-7ABB-7B4A-9A8D-C7A538CF9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21649" y="4110746"/>
            <a:ext cx="812800" cy="812800"/>
          </a:xfrm>
          <a:prstGeom prst="rect">
            <a:avLst/>
          </a:prstGeom>
        </p:spPr>
      </p:pic>
      <p:pic>
        <p:nvPicPr>
          <p:cNvPr id="7" name="pony" descr="pony">
            <a:hlinkClick r:id="" action="ppaction://media"/>
            <a:extLst>
              <a:ext uri="{FF2B5EF4-FFF2-40B4-BE49-F238E27FC236}">
                <a16:creationId xmlns:a16="http://schemas.microsoft.com/office/drawing/2014/main" id="{BF0EFDBD-3FE8-1042-B7E3-8F7D13BB22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8233" y="40073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AD5EB-AD6A-6F4C-BE8F-ECF2B015C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161" y="1701398"/>
            <a:ext cx="2451703" cy="2586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7F78A-E2D0-0B43-9F7E-EE5368DC57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228" y="1701398"/>
            <a:ext cx="2765828" cy="2765828"/>
          </a:xfrm>
          <a:prstGeom prst="rect">
            <a:avLst/>
          </a:prstGeom>
        </p:spPr>
      </p:pic>
      <p:pic>
        <p:nvPicPr>
          <p:cNvPr id="4" name="rabbit" descr="rabbit">
            <a:hlinkClick r:id="" action="ppaction://media"/>
            <a:extLst>
              <a:ext uri="{FF2B5EF4-FFF2-40B4-BE49-F238E27FC236}">
                <a16:creationId xmlns:a16="http://schemas.microsoft.com/office/drawing/2014/main" id="{F9AD7DEB-F073-B144-93AD-595A48319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1612" y="4467226"/>
            <a:ext cx="812800" cy="812800"/>
          </a:xfrm>
          <a:prstGeom prst="rect">
            <a:avLst/>
          </a:prstGeom>
        </p:spPr>
      </p:pic>
      <p:pic>
        <p:nvPicPr>
          <p:cNvPr id="5" name="seal" descr="seal">
            <a:hlinkClick r:id="" action="ppaction://media"/>
            <a:extLst>
              <a:ext uri="{FF2B5EF4-FFF2-40B4-BE49-F238E27FC236}">
                <a16:creationId xmlns:a16="http://schemas.microsoft.com/office/drawing/2014/main" id="{7D455517-9E14-7345-957D-9BF07F562A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61190" y="43438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1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C9CB6-0F3F-D848-8371-8434403F9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203" y="1983150"/>
            <a:ext cx="2687693" cy="2337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A5A9C-9346-BC4B-8EC6-7724CC379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097" y="2250831"/>
            <a:ext cx="2951130" cy="1738337"/>
          </a:xfrm>
          <a:prstGeom prst="rect">
            <a:avLst/>
          </a:prstGeom>
        </p:spPr>
      </p:pic>
      <p:pic>
        <p:nvPicPr>
          <p:cNvPr id="4" name="kangaroo" descr="kangaroo">
            <a:hlinkClick r:id="" action="ppaction://media"/>
            <a:extLst>
              <a:ext uri="{FF2B5EF4-FFF2-40B4-BE49-F238E27FC236}">
                <a16:creationId xmlns:a16="http://schemas.microsoft.com/office/drawing/2014/main" id="{8AC23866-0D50-984C-8C6D-914661CE7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5649" y="4485640"/>
            <a:ext cx="812800" cy="812800"/>
          </a:xfrm>
          <a:prstGeom prst="rect">
            <a:avLst/>
          </a:prstGeom>
        </p:spPr>
      </p:pic>
      <p:pic>
        <p:nvPicPr>
          <p:cNvPr id="5" name="a cow" descr="a cow">
            <a:hlinkClick r:id="" action="ppaction://media"/>
            <a:extLst>
              <a:ext uri="{FF2B5EF4-FFF2-40B4-BE49-F238E27FC236}">
                <a16:creationId xmlns:a16="http://schemas.microsoft.com/office/drawing/2014/main" id="{8441ED80-6CF0-5E41-AF13-C09E35E587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0121" y="4079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191</Words>
  <Application>Microsoft Macintosh PowerPoint</Application>
  <PresentationFormat>Widescreen</PresentationFormat>
  <Paragraphs>22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klara lebar</dc:creator>
  <cp:lastModifiedBy>klara lebar</cp:lastModifiedBy>
  <cp:revision>15</cp:revision>
  <dcterms:created xsi:type="dcterms:W3CDTF">2020-05-02T13:43:26Z</dcterms:created>
  <dcterms:modified xsi:type="dcterms:W3CDTF">2020-05-05T14:10:00Z</dcterms:modified>
</cp:coreProperties>
</file>