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7AE35C-8D7E-4266-98E1-B74D10CF31BC}" type="datetimeFigureOut">
              <a:rPr lang="sl-SI" smtClean="0"/>
              <a:t>12. 09. 2019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1B4A19-0DB4-4EA4-A065-F4E3329BED3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29900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82859-A429-4A43-83E0-1022ED55DA30}" type="datetime1">
              <a:rPr lang="sl-SI" smtClean="0"/>
              <a:t>12. 09. 2019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OŠ Križe, 5. razred, slovenščina</a:t>
            </a: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963C7-710F-48BF-8E8B-A44AA4E2B72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1F7D4-0F8A-4186-AEF5-A1F40040CC31}" type="datetime1">
              <a:rPr lang="sl-SI" smtClean="0"/>
              <a:t>12. 09. 2019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OŠ Križe, 5. razred, slovenščina</a:t>
            </a: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963C7-710F-48BF-8E8B-A44AA4E2B72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D7915-B3CC-4142-BAF0-6DC3CD5D07A7}" type="datetime1">
              <a:rPr lang="sl-SI" smtClean="0"/>
              <a:t>12. 09. 2019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OŠ Križe, 5. razred, slovenščina</a:t>
            </a: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963C7-710F-48BF-8E8B-A44AA4E2B72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F082B-6FA8-4A3A-86E5-69C2A6A1C4F8}" type="datetime1">
              <a:rPr lang="sl-SI" smtClean="0"/>
              <a:t>12. 09. 2019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OŠ Križe, 5. razred, slovenščina</a:t>
            </a: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963C7-710F-48BF-8E8B-A44AA4E2B72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0041A-9C63-48CE-8E7A-EA6098BB1E3F}" type="datetime1">
              <a:rPr lang="sl-SI" smtClean="0"/>
              <a:t>12. 09. 2019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OŠ Križe, 5. razred, slovenščina</a:t>
            </a: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963C7-710F-48BF-8E8B-A44AA4E2B72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6B969-876B-4CD6-B94E-2302EC9667CC}" type="datetime1">
              <a:rPr lang="sl-SI" smtClean="0"/>
              <a:t>12. 09. 2019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OŠ Križe, 5. razred, slovenščina</a:t>
            </a: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963C7-710F-48BF-8E8B-A44AA4E2B72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BEA1A-A6E0-42A1-909F-E92C110EDC44}" type="datetime1">
              <a:rPr lang="sl-SI" smtClean="0"/>
              <a:t>12. 09. 2019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OŠ Križe, 5. razred, slovenščina</a:t>
            </a:r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963C7-710F-48BF-8E8B-A44AA4E2B72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0903C-0025-4ADE-9CE4-3FD542110C34}" type="datetime1">
              <a:rPr lang="sl-SI" smtClean="0"/>
              <a:t>12. 09. 2019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OŠ Križe, 5. razred, slovenščina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963C7-710F-48BF-8E8B-A44AA4E2B72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01EDB-64D0-46D9-B862-6BDEDF9E63EB}" type="datetime1">
              <a:rPr lang="sl-SI" smtClean="0"/>
              <a:t>12. 09. 2019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OŠ Križe, 5. razred, slovenščina</a:t>
            </a: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963C7-710F-48BF-8E8B-A44AA4E2B72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975BA-2A96-41BC-83F6-A60E0004544A}" type="datetime1">
              <a:rPr lang="sl-SI" smtClean="0"/>
              <a:t>12. 09. 2019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OŠ Križe, 5. razred, slovenščina</a:t>
            </a: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963C7-710F-48BF-8E8B-A44AA4E2B72D}" type="slidenum">
              <a:rPr lang="sl-SI" smtClean="0"/>
              <a:t>‹#›</a:t>
            </a:fld>
            <a:endParaRPr lang="sl-S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B1282-556E-411B-8DD8-F035BEAFD90F}" type="datetime1">
              <a:rPr lang="sl-SI" smtClean="0"/>
              <a:t>12. 09. 2019</a:t>
            </a:fld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A963C7-710F-48BF-8E8B-A44AA4E2B72D}" type="slidenum">
              <a:rPr lang="sl-SI" smtClean="0"/>
              <a:t>‹#›</a:t>
            </a:fld>
            <a:endParaRPr lang="sl-SI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sl-SI" smtClean="0"/>
              <a:t>OŠ Križe, 5. razred, slovenščina</a:t>
            </a:r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E7A963C7-710F-48BF-8E8B-A44AA4E2B72D}" type="slidenum">
              <a:rPr lang="sl-SI" smtClean="0"/>
              <a:t>‹#›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sl-SI" smtClean="0"/>
              <a:t>OŠ Križe, 5. razred, slovenščina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4ED7B109-9F97-45AF-9DE1-42909B9DB044}" type="datetime1">
              <a:rPr lang="sl-SI" smtClean="0"/>
              <a:t>12. 09. 2019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>
          <a:xfrm>
            <a:off x="967670" y="0"/>
            <a:ext cx="7620000" cy="1143000"/>
          </a:xfrm>
        </p:spPr>
        <p:txBody>
          <a:bodyPr/>
          <a:lstStyle/>
          <a:p>
            <a:r>
              <a:rPr lang="sl-SI" sz="4000" dirty="0" smtClean="0">
                <a:solidFill>
                  <a:srgbClr val="FF0000"/>
                </a:solidFill>
              </a:rPr>
              <a:t>KNJIŽNI IN NEKNJIŽNI JEZIK</a:t>
            </a:r>
            <a:endParaRPr lang="sl-SI" sz="4000" dirty="0">
              <a:solidFill>
                <a:srgbClr val="FF0000"/>
              </a:solidFill>
            </a:endParaRPr>
          </a:p>
        </p:txBody>
      </p:sp>
      <p:sp>
        <p:nvSpPr>
          <p:cNvPr id="5" name="Ograda vsebine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 fontScale="92500" lnSpcReduction="20000"/>
          </a:bodyPr>
          <a:lstStyle/>
          <a:p>
            <a:r>
              <a:rPr lang="sl-SI" dirty="0"/>
              <a:t>KNJIŽNI IN NEKNJIŽNI JEZIK</a:t>
            </a:r>
          </a:p>
          <a:p>
            <a:r>
              <a:rPr lang="sl-SI" dirty="0"/>
              <a:t>Kadar govorimo, uporabljamo knjižni ali neknjižni jezik.</a:t>
            </a:r>
          </a:p>
          <a:p>
            <a:r>
              <a:rPr lang="sl-SI" u="sng" dirty="0">
                <a:solidFill>
                  <a:srgbClr val="0070C0"/>
                </a:solidFill>
              </a:rPr>
              <a:t>KNJIŽNI JEZIK </a:t>
            </a:r>
            <a:r>
              <a:rPr lang="sl-SI" dirty="0"/>
              <a:t>uporabljamo, kadar nastopamo pred javnostjo, npr. kadar </a:t>
            </a:r>
            <a:r>
              <a:rPr lang="sl-SI" dirty="0">
                <a:solidFill>
                  <a:srgbClr val="00B050"/>
                </a:solidFill>
              </a:rPr>
              <a:t>nastopamo</a:t>
            </a:r>
            <a:r>
              <a:rPr lang="sl-SI" dirty="0"/>
              <a:t> pri pouku, na šolski prireditvi, po radiu ali televiziji.</a:t>
            </a:r>
          </a:p>
          <a:p>
            <a:r>
              <a:rPr lang="sl-SI" dirty="0"/>
              <a:t>Uporabljamo ga tudi, kadar </a:t>
            </a:r>
            <a:r>
              <a:rPr lang="sl-SI" dirty="0">
                <a:solidFill>
                  <a:srgbClr val="00B050"/>
                </a:solidFill>
              </a:rPr>
              <a:t>pišemo in beremo</a:t>
            </a:r>
            <a:r>
              <a:rPr lang="sl-SI" dirty="0"/>
              <a:t>.</a:t>
            </a:r>
          </a:p>
          <a:p>
            <a:r>
              <a:rPr lang="sl-SI" dirty="0"/>
              <a:t>Učimo se ga ob poslušanju pravljic, branju knjig, gledanju TV, predvsem pa v šoli.</a:t>
            </a:r>
          </a:p>
          <a:p>
            <a:r>
              <a:rPr lang="sl-SI" dirty="0"/>
              <a:t>Slovenski knjižni jezik je en sam in je za vse Slovence enak.</a:t>
            </a:r>
          </a:p>
          <a:p>
            <a:r>
              <a:rPr lang="sl-SI" dirty="0"/>
              <a:t> </a:t>
            </a:r>
          </a:p>
          <a:p>
            <a:r>
              <a:rPr lang="sl-SI" u="sng" dirty="0">
                <a:solidFill>
                  <a:srgbClr val="0070C0"/>
                </a:solidFill>
              </a:rPr>
              <a:t>NEKNJIŽNI JEZIK </a:t>
            </a:r>
            <a:r>
              <a:rPr lang="sl-SI" dirty="0"/>
              <a:t>uporabljamo v vsakdanjih pogovorih, kadar se pogovarjamo s starši, sorodniki, prijatelji, vrstniki…..</a:t>
            </a:r>
          </a:p>
          <a:p>
            <a:r>
              <a:rPr lang="sl-SI" dirty="0"/>
              <a:t>Neknjižnih jezikov je v Sloveniji veliko.</a:t>
            </a:r>
          </a:p>
          <a:p>
            <a:pPr lvl="0"/>
            <a:r>
              <a:rPr lang="sl-SI" dirty="0"/>
              <a:t>Pokrajinski jezik (v določenih pokrajinah) </a:t>
            </a:r>
          </a:p>
          <a:p>
            <a:pPr lvl="0"/>
            <a:r>
              <a:rPr lang="sl-SI" dirty="0">
                <a:solidFill>
                  <a:srgbClr val="00B050"/>
                </a:solidFill>
              </a:rPr>
              <a:t>NAREČJA</a:t>
            </a:r>
            <a:r>
              <a:rPr lang="sl-SI" dirty="0"/>
              <a:t> se govorijo na manjših območjih. Od knjižnega jezika se razlikujejo po določenih besedah, glasovih in naglasu. </a:t>
            </a:r>
          </a:p>
          <a:p>
            <a:r>
              <a:rPr lang="sl-SI" dirty="0"/>
              <a:t>Slovenija ima okoli 50 narečij.</a:t>
            </a:r>
          </a:p>
          <a:p>
            <a:r>
              <a:rPr lang="sl-SI" dirty="0"/>
              <a:t> </a:t>
            </a:r>
          </a:p>
          <a:p>
            <a:pPr marL="0" indent="0">
              <a:buNone/>
            </a:pPr>
            <a:endParaRPr lang="sl-SI" dirty="0" smtClean="0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OŠ Križe, 5. razred, slovenščina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70732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kolica">
  <a:themeElements>
    <a:clrScheme name="Okolica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Pisarna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kolic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17</TotalTime>
  <Words>90</Words>
  <Application>Microsoft Office PowerPoint</Application>
  <PresentationFormat>Diaprojekcija na zaslonu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Okolica</vt:lpstr>
      <vt:lpstr>KNJIŽNI IN NEKNJIŽNI JEZIK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GOVORNI NASTOPI</dc:title>
  <dc:creator>Nusa</dc:creator>
  <cp:lastModifiedBy>Helena</cp:lastModifiedBy>
  <cp:revision>4</cp:revision>
  <dcterms:created xsi:type="dcterms:W3CDTF">2013-11-27T18:43:51Z</dcterms:created>
  <dcterms:modified xsi:type="dcterms:W3CDTF">2019-09-12T20:19:31Z</dcterms:modified>
</cp:coreProperties>
</file>