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76" r:id="rId4"/>
    <p:sldId id="277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87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8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079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8572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947754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8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9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7047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627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10.1.2021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20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../media/media5.mp4"/><Relationship Id="rId7" Type="http://schemas.openxmlformats.org/officeDocument/2006/relationships/image" Target="../media/image7.png"/><Relationship Id="rId2" Type="http://schemas.microsoft.com/office/2007/relationships/media" Target="../media/media5.mp4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m4a"/><Relationship Id="rId4" Type="http://schemas.microsoft.com/office/2007/relationships/media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E0F3ED98-35AE-410C-9A32-48CB2E2C6C50}"/>
              </a:ext>
            </a:extLst>
          </p:cNvPr>
          <p:cNvGrpSpPr/>
          <p:nvPr/>
        </p:nvGrpSpPr>
        <p:grpSpPr>
          <a:xfrm>
            <a:off x="4260865" y="604716"/>
            <a:ext cx="4343582" cy="5648567"/>
            <a:chOff x="3390749" y="847000"/>
            <a:chExt cx="4343582" cy="5648567"/>
          </a:xfrm>
        </p:grpSpPr>
        <p:sp>
          <p:nvSpPr>
            <p:cNvPr id="4" name="PoljeZBesedilom 3"/>
            <p:cNvSpPr txBox="1"/>
            <p:nvPr/>
          </p:nvSpPr>
          <p:spPr>
            <a:xfrm>
              <a:off x="4148746" y="847000"/>
              <a:ext cx="35855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6600" dirty="0">
                  <a:latin typeface="Kristen ITC" panose="03050502040202030202" pitchFamily="66" charset="0"/>
                </a:rPr>
                <a:t>SEDEM</a:t>
              </a:r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3390749" y="1109477"/>
              <a:ext cx="321801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34400" dirty="0">
                  <a:solidFill>
                    <a:srgbClr val="7030A0"/>
                  </a:solidFill>
                </a:rPr>
                <a:t>7</a:t>
              </a:r>
            </a:p>
          </p:txBody>
        </p:sp>
      </p:grpSp>
      <p:sp>
        <p:nvSpPr>
          <p:cNvPr id="6" name="PoljeZBesedilom 5"/>
          <p:cNvSpPr txBox="1"/>
          <p:nvPr/>
        </p:nvSpPr>
        <p:spPr>
          <a:xfrm>
            <a:off x="848114" y="5572237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 1    2    3    4    5   6   </a:t>
            </a:r>
            <a:r>
              <a:rPr lang="sl-SI" sz="54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13EC2BE-A1DB-420E-9167-D81FB7944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57890"/>
            <a:ext cx="7108881" cy="2204988"/>
          </a:xfrm>
          <a:prstGeom prst="rect">
            <a:avLst/>
          </a:prstGeom>
        </p:spPr>
      </p:pic>
      <p:pic>
        <p:nvPicPr>
          <p:cNvPr id="10" name="Picture 2" descr="Clientmoji">
            <a:extLst>
              <a:ext uri="{FF2B5EF4-FFF2-40B4-BE49-F238E27FC236}">
                <a16:creationId xmlns:a16="http://schemas.microsoft.com/office/drawing/2014/main" xmlns="" id="{9207DB48-42AF-4D84-96D3-5AB69080D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74" y="304207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Zvok 10">
            <a:hlinkClick r:id="" action="ppaction://media"/>
            <a:extLst>
              <a:ext uri="{FF2B5EF4-FFF2-40B4-BE49-F238E27FC236}">
                <a16:creationId xmlns:a16="http://schemas.microsoft.com/office/drawing/2014/main" xmlns="" id="{15C788C8-3E51-454A-B70E-83254EC9DA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9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2"/>
    </mc:Choice>
    <mc:Fallback xmlns="">
      <p:transition spd="slow" advTm="32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368AED1-E8E4-4653-B50C-3B39DC2CD8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1" t="15001" r="12201" b="16400"/>
          <a:stretch/>
        </p:blipFill>
        <p:spPr>
          <a:xfrm>
            <a:off x="827583" y="1196752"/>
            <a:ext cx="7759229" cy="396044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F9B47891-B20A-45BB-816B-10822D67A6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73"/>
    </mc:Choice>
    <mc:Fallback xmlns="">
      <p:transition spd="slow" advTm="28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01" x="85725" y="3841750"/>
          <p14:tracePt t="1808" x="93663" y="3824288"/>
          <p14:tracePt t="1816" x="111125" y="3806825"/>
          <p14:tracePt t="1826" x="127000" y="3790950"/>
          <p14:tracePt t="1828" x="136525" y="3781425"/>
          <p14:tracePt t="1853" x="136525" y="3773488"/>
          <p14:tracePt t="1868" x="144463" y="3763963"/>
          <p14:tracePt t="1876" x="144463" y="3756025"/>
          <p14:tracePt t="1884" x="144463" y="3748088"/>
          <p14:tracePt t="1891" x="152400" y="3738563"/>
          <p14:tracePt t="1897" x="152400" y="3730625"/>
          <p14:tracePt t="1905" x="161925" y="3722688"/>
          <p14:tracePt t="1913" x="161925" y="3705225"/>
          <p14:tracePt t="1921" x="169863" y="3679825"/>
          <p14:tracePt t="1928" x="187325" y="3671888"/>
          <p14:tracePt t="1936" x="203200" y="3619500"/>
          <p14:tracePt t="1957" x="238125" y="3578225"/>
          <p14:tracePt t="1960" x="255588" y="3535363"/>
          <p14:tracePt t="1968" x="263525" y="3509963"/>
          <p14:tracePt t="1977" x="280988" y="3492500"/>
          <p14:tracePt t="1984" x="296863" y="3459163"/>
          <p14:tracePt t="1992" x="322263" y="3408363"/>
          <p14:tracePt t="2000" x="365125" y="3365500"/>
          <p14:tracePt t="2008" x="415925" y="3314700"/>
          <p14:tracePt t="2016" x="466725" y="3254375"/>
          <p14:tracePt t="2025" x="492125" y="3238500"/>
          <p14:tracePt t="2032" x="527050" y="3211513"/>
          <p14:tracePt t="2041" x="577850" y="3170238"/>
          <p14:tracePt t="2048" x="628650" y="3135313"/>
          <p14:tracePt t="2056" x="679450" y="3101975"/>
          <p14:tracePt t="2064" x="730250" y="3067050"/>
          <p14:tracePt t="2073" x="765175" y="3041650"/>
          <p14:tracePt t="2080" x="781050" y="3025775"/>
          <p14:tracePt t="2089" x="815975" y="2990850"/>
          <p14:tracePt t="2096" x="849313" y="2957513"/>
          <p14:tracePt t="2104" x="866775" y="2906713"/>
          <p14:tracePt t="2112" x="874713" y="2881313"/>
          <p14:tracePt t="2120" x="892175" y="2838450"/>
          <p14:tracePt t="2128" x="909638" y="2787650"/>
          <p14:tracePt t="2136" x="925513" y="2762250"/>
          <p14:tracePt t="2144" x="935038" y="2744788"/>
          <p14:tracePt t="2152" x="952500" y="2719388"/>
          <p14:tracePt t="2160" x="968375" y="2686050"/>
          <p14:tracePt t="2168" x="993775" y="2651125"/>
          <p14:tracePt t="2176" x="1011238" y="2600325"/>
          <p14:tracePt t="2184" x="1044575" y="2532063"/>
          <p14:tracePt t="2192" x="1062038" y="2498725"/>
          <p14:tracePt t="2200" x="1079500" y="2463800"/>
          <p14:tracePt t="2208" x="1096963" y="2438400"/>
          <p14:tracePt t="2216" x="1104900" y="2422525"/>
          <p14:tracePt t="2225" x="1112838" y="2405063"/>
          <p14:tracePt t="2232" x="1112838" y="2387600"/>
          <p14:tracePt t="2248" x="1112838" y="2371725"/>
          <p14:tracePt t="2256" x="1112838" y="2362200"/>
          <p14:tracePt t="2264" x="1112838" y="2336800"/>
          <p14:tracePt t="2273" x="1112838" y="2319338"/>
          <p14:tracePt t="2280" x="1112838" y="2293938"/>
          <p14:tracePt t="2290" x="1104900" y="2268538"/>
          <p14:tracePt t="2296" x="1096963" y="2260600"/>
          <p14:tracePt t="2320" x="1087438" y="2252663"/>
          <p14:tracePt t="2444" x="1079500" y="2260600"/>
          <p14:tracePt t="2453" x="1079500" y="2268538"/>
          <p14:tracePt t="2466" x="1079500" y="2286000"/>
          <p14:tracePt t="2473" x="1079500" y="2303463"/>
          <p14:tracePt t="2481" x="1069975" y="2319338"/>
          <p14:tracePt t="2490" x="1062038" y="2344738"/>
          <p14:tracePt t="2496" x="1044575" y="2379663"/>
          <p14:tracePt t="2504" x="1036638" y="2413000"/>
          <p14:tracePt t="2513" x="1028700" y="2438400"/>
          <p14:tracePt t="2520" x="1019175" y="2489200"/>
          <p14:tracePt t="2528" x="1011238" y="2524125"/>
          <p14:tracePt t="2536" x="1011238" y="2566988"/>
          <p14:tracePt t="2544" x="1003300" y="2617788"/>
          <p14:tracePt t="2552" x="1003300" y="2643188"/>
          <p14:tracePt t="2560" x="1003300" y="2676525"/>
          <p14:tracePt t="2568" x="1003300" y="2701925"/>
          <p14:tracePt t="2576" x="1003300" y="2719388"/>
          <p14:tracePt t="2584" x="1003300" y="2744788"/>
          <p14:tracePt t="2592" x="1003300" y="2770188"/>
          <p14:tracePt t="2600" x="1003300" y="2805113"/>
          <p14:tracePt t="2608" x="1003300" y="2820988"/>
          <p14:tracePt t="2616" x="1003300" y="2855913"/>
          <p14:tracePt t="2624" x="1011238" y="2889250"/>
          <p14:tracePt t="2632" x="1011238" y="2897188"/>
          <p14:tracePt t="2640" x="1011238" y="2922588"/>
          <p14:tracePt t="2648" x="1011238" y="2965450"/>
          <p14:tracePt t="2656" x="1011238" y="3000375"/>
          <p14:tracePt t="2664" x="1011238" y="3051175"/>
          <p14:tracePt t="2673" x="1011238" y="3076575"/>
          <p14:tracePt t="2680" x="1011238" y="3094038"/>
          <p14:tracePt t="2689" x="1011238" y="3119438"/>
          <p14:tracePt t="2696" x="1011238" y="3135313"/>
          <p14:tracePt t="2704" x="1011238" y="3152775"/>
          <p14:tracePt t="2712" x="1011238" y="3178175"/>
          <p14:tracePt t="2720" x="1011238" y="3211513"/>
          <p14:tracePt t="2728" x="1011238" y="3228975"/>
          <p14:tracePt t="2736" x="1011238" y="3254375"/>
          <p14:tracePt t="2744" x="1011238" y="3279775"/>
          <p14:tracePt t="2752" x="1011238" y="3289300"/>
          <p14:tracePt t="2760" x="1019175" y="3297238"/>
          <p14:tracePt t="2768" x="1019175" y="3322638"/>
          <p14:tracePt t="2776" x="1019175" y="3330575"/>
          <p14:tracePt t="2784" x="1019175" y="3355975"/>
          <p14:tracePt t="2792" x="1019175" y="3382963"/>
          <p14:tracePt t="2800" x="1019175" y="3398838"/>
          <p14:tracePt t="2808" x="1019175" y="3433763"/>
          <p14:tracePt t="2816" x="1019175" y="3467100"/>
          <p14:tracePt t="2824" x="1019175" y="3475038"/>
          <p14:tracePt t="2832" x="1019175" y="3502025"/>
          <p14:tracePt t="2840" x="1019175" y="3527425"/>
          <p14:tracePt t="2848" x="1019175" y="3535363"/>
          <p14:tracePt t="2856" x="1019175" y="3543300"/>
          <p14:tracePt t="2864" x="1019175" y="3568700"/>
          <p14:tracePt t="2873" x="1019175" y="3578225"/>
          <p14:tracePt t="2880" x="1019175" y="3594100"/>
          <p14:tracePt t="2888" x="1019175" y="3603625"/>
          <p14:tracePt t="2896" x="1019175" y="3619500"/>
          <p14:tracePt t="2904" x="1019175" y="3636963"/>
          <p14:tracePt t="2912" x="1019175" y="3646488"/>
          <p14:tracePt t="2920" x="1019175" y="3662363"/>
          <p14:tracePt t="2928" x="1019175" y="3671888"/>
          <p14:tracePt t="2936" x="1019175" y="3687763"/>
          <p14:tracePt t="2944" x="1019175" y="3697288"/>
          <p14:tracePt t="2958" x="1019175" y="3705225"/>
          <p14:tracePt t="2968" x="1019175" y="3722688"/>
          <p14:tracePt t="2976" x="1019175" y="3730625"/>
          <p14:tracePt t="2984" x="1019175" y="3738563"/>
          <p14:tracePt t="2992" x="1036638" y="3756025"/>
          <p14:tracePt t="3000" x="1054100" y="3781425"/>
          <p14:tracePt t="3008" x="1087438" y="3790950"/>
          <p14:tracePt t="3016" x="1112838" y="3806825"/>
          <p14:tracePt t="3024" x="1147763" y="3806825"/>
          <p14:tracePt t="3032" x="1189038" y="3832225"/>
          <p14:tracePt t="3042" x="1216025" y="3832225"/>
          <p14:tracePt t="3048" x="1257300" y="3832225"/>
          <p14:tracePt t="3055" x="1317625" y="3841750"/>
          <p14:tracePt t="3064" x="1376363" y="3849688"/>
          <p14:tracePt t="3073" x="1419225" y="3849688"/>
          <p14:tracePt t="3080" x="1462088" y="3849688"/>
          <p14:tracePt t="3089" x="1504950" y="3849688"/>
          <p14:tracePt t="3096" x="1538288" y="3849688"/>
          <p14:tracePt t="3104" x="1546225" y="3849688"/>
          <p14:tracePt t="3112" x="1555750" y="3849688"/>
          <p14:tracePt t="3120" x="1563688" y="3849688"/>
          <p14:tracePt t="3128" x="1571625" y="3849688"/>
          <p14:tracePt t="3144" x="1581150" y="3849688"/>
          <p14:tracePt t="3152" x="1597025" y="3849688"/>
          <p14:tracePt t="3168" x="1614488" y="3849688"/>
          <p14:tracePt t="3176" x="1622425" y="3849688"/>
          <p14:tracePt t="3184" x="1631950" y="3849688"/>
          <p14:tracePt t="3192" x="1639888" y="3849688"/>
          <p14:tracePt t="3208" x="1657350" y="3849688"/>
          <p14:tracePt t="3224" x="1665288" y="3849688"/>
          <p14:tracePt t="3232" x="1665288" y="3841750"/>
          <p14:tracePt t="3248" x="1674813" y="3832225"/>
          <p14:tracePt t="3257" x="1682750" y="3824288"/>
          <p14:tracePt t="3273" x="1690688" y="3816350"/>
          <p14:tracePt t="3280" x="1690688" y="3790950"/>
          <p14:tracePt t="3288" x="1690688" y="3781425"/>
          <p14:tracePt t="3296" x="1690688" y="3763963"/>
          <p14:tracePt t="3304" x="1690688" y="3748088"/>
          <p14:tracePt t="3312" x="1690688" y="3722688"/>
          <p14:tracePt t="3320" x="1690688" y="3705225"/>
          <p14:tracePt t="3328" x="1690688" y="3679825"/>
          <p14:tracePt t="3336" x="1690688" y="3662363"/>
          <p14:tracePt t="3344" x="1690688" y="3646488"/>
          <p14:tracePt t="3352" x="1690688" y="3636963"/>
          <p14:tracePt t="3360" x="1690688" y="3611563"/>
          <p14:tracePt t="3368" x="1690688" y="3603625"/>
          <p14:tracePt t="3376" x="1690688" y="3594100"/>
          <p14:tracePt t="3384" x="1690688" y="3586163"/>
          <p14:tracePt t="3392" x="1690688" y="3578225"/>
          <p14:tracePt t="3485" x="1690688" y="3568700"/>
          <p14:tracePt t="3493" x="1690688" y="3560763"/>
          <p14:tracePt t="3517" x="1700213" y="3552825"/>
          <p14:tracePt t="3533" x="1708150" y="3552825"/>
          <p14:tracePt t="3539" x="1725613" y="3552825"/>
          <p14:tracePt t="3545" x="1741488" y="3552825"/>
          <p14:tracePt t="3551" x="1776413" y="3552825"/>
          <p14:tracePt t="3560" x="1784350" y="3552825"/>
          <p14:tracePt t="3567" x="1801813" y="3552825"/>
          <p14:tracePt t="3575" x="1835150" y="3552825"/>
          <p14:tracePt t="3583" x="1852613" y="3552825"/>
          <p14:tracePt t="3592" x="1878013" y="3552825"/>
          <p14:tracePt t="3599" x="1920875" y="3552825"/>
          <p14:tracePt t="3607" x="1954213" y="3552825"/>
          <p14:tracePt t="3615" x="1997075" y="3552825"/>
          <p14:tracePt t="3624" x="2039938" y="3552825"/>
          <p14:tracePt t="3631" x="2082800" y="3552825"/>
          <p14:tracePt t="3640" x="2124075" y="3552825"/>
          <p14:tracePt t="3648" x="2149475" y="3552825"/>
          <p14:tracePt t="3656" x="2192338" y="3552825"/>
          <p14:tracePt t="3663" x="2235200" y="3552825"/>
          <p14:tracePt t="3673" x="2278063" y="3552825"/>
          <p14:tracePt t="3680" x="2319338" y="3552825"/>
          <p14:tracePt t="3688" x="2379663" y="3552825"/>
          <p14:tracePt t="3696" x="2422525" y="3552825"/>
          <p14:tracePt t="3705" x="2481263" y="3552825"/>
          <p14:tracePt t="3711" x="2524125" y="3552825"/>
          <p14:tracePt t="3720" x="2582863" y="3552825"/>
          <p14:tracePt t="3728" x="2625725" y="3552825"/>
          <p14:tracePt t="3736" x="2651125" y="3552825"/>
          <p14:tracePt t="3744" x="2676525" y="3552825"/>
          <p14:tracePt t="3752" x="2693988" y="3543300"/>
          <p14:tracePt t="3760" x="2719388" y="3517900"/>
          <p14:tracePt t="3768" x="2727325" y="3492500"/>
          <p14:tracePt t="3776" x="2736850" y="3467100"/>
          <p14:tracePt t="3784" x="2752725" y="3416300"/>
          <p14:tracePt t="3792" x="2752725" y="3390900"/>
          <p14:tracePt t="3800" x="2762250" y="3373438"/>
          <p14:tracePt t="3808" x="2778125" y="3340100"/>
          <p14:tracePt t="3817" x="2787650" y="3305175"/>
          <p14:tracePt t="3824" x="2805113" y="3289300"/>
          <p14:tracePt t="3831" x="2813050" y="3254375"/>
          <p14:tracePt t="3840" x="2830513" y="3228975"/>
          <p14:tracePt t="3848" x="2838450" y="3211513"/>
          <p14:tracePt t="3856" x="2855913" y="3186113"/>
          <p14:tracePt t="3863" x="2855913" y="3152775"/>
          <p14:tracePt t="3871" x="2863850" y="3109913"/>
          <p14:tracePt t="3880" x="2863850" y="3084513"/>
          <p14:tracePt t="3888" x="2863850" y="3051175"/>
          <p14:tracePt t="3896" x="2863850" y="3025775"/>
          <p14:tracePt t="3904" x="2863850" y="2982913"/>
          <p14:tracePt t="3912" x="2863850" y="2949575"/>
          <p14:tracePt t="3920" x="2863850" y="2914650"/>
          <p14:tracePt t="3928" x="2846388" y="2863850"/>
          <p14:tracePt t="3936" x="2820988" y="2830513"/>
          <p14:tracePt t="3956" x="2795588" y="2762250"/>
          <p14:tracePt t="3960" x="2778125" y="2719388"/>
          <p14:tracePt t="3968" x="2778125" y="2686050"/>
          <p14:tracePt t="3977" x="2762250" y="2643188"/>
          <p14:tracePt t="3984" x="2752725" y="2608263"/>
          <p14:tracePt t="3992" x="2736850" y="2574925"/>
          <p14:tracePt t="4000" x="2727325" y="2541588"/>
          <p14:tracePt t="4008" x="2727325" y="2506663"/>
          <p14:tracePt t="4016" x="2711450" y="2473325"/>
          <p14:tracePt t="4024" x="2693988" y="2438400"/>
          <p14:tracePt t="4032" x="2676525" y="2422525"/>
          <p14:tracePt t="4040" x="2651125" y="2379663"/>
          <p14:tracePt t="4048" x="2625725" y="2354263"/>
          <p14:tracePt t="4057" x="2600325" y="2336800"/>
          <p14:tracePt t="4064" x="2557463" y="2311400"/>
          <p14:tracePt t="4072" x="2524125" y="2286000"/>
          <p14:tracePt t="4080" x="2473325" y="2252663"/>
          <p14:tracePt t="4089" x="2422525" y="2227263"/>
          <p14:tracePt t="4096" x="2397125" y="2217738"/>
          <p14:tracePt t="4104" x="2362200" y="2209800"/>
          <p14:tracePt t="4112" x="2303463" y="2184400"/>
          <p14:tracePt t="4120" x="2227263" y="2166938"/>
          <p14:tracePt t="4128" x="2159000" y="2159000"/>
          <p14:tracePt t="4136" x="2065338" y="2133600"/>
          <p14:tracePt t="4144" x="1971675" y="2124075"/>
          <p14:tracePt t="4152" x="1870075" y="2108200"/>
          <p14:tracePt t="4160" x="1751013" y="2108200"/>
          <p14:tracePt t="4168" x="1657350" y="2108200"/>
          <p14:tracePt t="4176" x="1555750" y="2108200"/>
          <p14:tracePt t="4184" x="1462088" y="2108200"/>
          <p14:tracePt t="4192" x="1360488" y="2108200"/>
          <p14:tracePt t="4200" x="1282700" y="2116138"/>
          <p14:tracePt t="4208" x="1223963" y="2133600"/>
          <p14:tracePt t="4216" x="1173163" y="2159000"/>
          <p14:tracePt t="4224" x="1122363" y="2200275"/>
          <p14:tracePt t="4232" x="1069975" y="2252663"/>
          <p14:tracePt t="4241" x="1019175" y="2319338"/>
          <p14:tracePt t="4248" x="960438" y="2387600"/>
          <p14:tracePt t="4257" x="909638" y="2447925"/>
          <p14:tracePt t="4264" x="858838" y="2506663"/>
          <p14:tracePt t="4272" x="815975" y="2557463"/>
          <p14:tracePt t="4280" x="773113" y="2592388"/>
          <p14:tracePt t="4289" x="722313" y="2633663"/>
          <p14:tracePt t="4296" x="704850" y="2660650"/>
          <p14:tracePt t="4305" x="688975" y="2686050"/>
          <p14:tracePt t="4312" x="679450" y="2711450"/>
          <p14:tracePt t="4320" x="671513" y="2744788"/>
          <p14:tracePt t="4328" x="671513" y="2787650"/>
          <p14:tracePt t="4336" x="671513" y="2838450"/>
          <p14:tracePt t="4344" x="671513" y="2863850"/>
          <p14:tracePt t="4352" x="671513" y="2906713"/>
          <p14:tracePt t="4360" x="679450" y="2965450"/>
          <p14:tracePt t="4368" x="688975" y="3000375"/>
          <p14:tracePt t="4376" x="704850" y="3051175"/>
          <p14:tracePt t="4384" x="730250" y="3101975"/>
          <p14:tracePt t="4661" x="730250" y="3119438"/>
          <p14:tracePt t="4668" x="730250" y="3152775"/>
          <p14:tracePt t="4676" x="730250" y="3203575"/>
          <p14:tracePt t="4684" x="730250" y="3263900"/>
          <p14:tracePt t="4692" x="730250" y="3305175"/>
          <p14:tracePt t="4701" x="730250" y="3365500"/>
          <p14:tracePt t="4708" x="730250" y="3416300"/>
          <p14:tracePt t="4716" x="730250" y="3441700"/>
          <p14:tracePt t="4721" x="730250" y="3484563"/>
          <p14:tracePt t="4727" x="730250" y="3560763"/>
          <p14:tracePt t="4732" x="730250" y="3629025"/>
          <p14:tracePt t="4741" x="747713" y="3713163"/>
          <p14:tracePt t="4748" x="755650" y="3816350"/>
          <p14:tracePt t="4756" x="781050" y="3900488"/>
          <p14:tracePt t="4764" x="798513" y="3976688"/>
          <p14:tracePt t="4773" x="823913" y="4052888"/>
          <p14:tracePt t="4780" x="841375" y="4113213"/>
          <p14:tracePt t="4784" x="866775" y="4164013"/>
          <p14:tracePt t="4793" x="892175" y="4189413"/>
          <p14:tracePt t="4801" x="917575" y="4214813"/>
          <p14:tracePt t="4811" x="960438" y="4240213"/>
          <p14:tracePt t="4818" x="985838" y="4249738"/>
          <p14:tracePt t="4826" x="1011238" y="4265613"/>
          <p14:tracePt t="4833" x="1036638" y="4265613"/>
          <p14:tracePt t="4842" x="1044575" y="4265613"/>
          <p14:tracePt t="4856" x="1054100" y="4265613"/>
          <p14:tracePt t="4863" x="1062038" y="4265613"/>
          <p14:tracePt t="4896" x="1069975" y="4265613"/>
          <p14:tracePt t="4904" x="1079500" y="4265613"/>
          <p14:tracePt t="4912" x="1087438" y="4265613"/>
          <p14:tracePt t="4920" x="1104900" y="4265613"/>
          <p14:tracePt t="4928" x="1122363" y="4265613"/>
          <p14:tracePt t="4937" x="1130300" y="4275138"/>
          <p14:tracePt t="4957" x="1163638" y="4275138"/>
          <p14:tracePt t="4962" x="1181100" y="4275138"/>
          <p14:tracePt t="4969" x="1198563" y="4275138"/>
          <p14:tracePt t="4976" x="1231900" y="4275138"/>
          <p14:tracePt t="4984" x="1241425" y="4275138"/>
          <p14:tracePt t="4991" x="1266825" y="4275138"/>
          <p14:tracePt t="5000" x="1292225" y="4275138"/>
          <p14:tracePt t="5008" x="1308100" y="4275138"/>
          <p14:tracePt t="5016" x="1317625" y="4275138"/>
          <p14:tracePt t="5024" x="1333500" y="4265613"/>
          <p14:tracePt t="5032" x="1333500" y="4249738"/>
          <p14:tracePt t="5040" x="1333500" y="4240213"/>
          <p14:tracePt t="5048" x="1333500" y="4214813"/>
          <p14:tracePt t="5056" x="1333500" y="4206875"/>
          <p14:tracePt t="5064" x="1333500" y="4197350"/>
          <p14:tracePt t="5072" x="1333500" y="4181475"/>
          <p14:tracePt t="5079" x="1333500" y="4171950"/>
          <p14:tracePt t="5096" x="1325563" y="4164013"/>
          <p14:tracePt t="5112" x="1325563" y="4156075"/>
          <p14:tracePt t="5268" x="1333500" y="4164013"/>
          <p14:tracePt t="5277" x="1360488" y="4171950"/>
          <p14:tracePt t="5285" x="1393825" y="4189413"/>
          <p14:tracePt t="5292" x="1427163" y="4206875"/>
          <p14:tracePt t="5297" x="1477963" y="4214813"/>
          <p14:tracePt t="5306" x="1520825" y="4224338"/>
          <p14:tracePt t="5314" x="1581150" y="4224338"/>
          <p14:tracePt t="5321" x="1639888" y="4240213"/>
          <p14:tracePt t="5328" x="1682750" y="4240213"/>
          <p14:tracePt t="5336" x="1716088" y="4240213"/>
          <p14:tracePt t="5344" x="1741488" y="4240213"/>
          <p14:tracePt t="5352" x="1758950" y="4240213"/>
          <p14:tracePt t="5359" x="1784350" y="4240213"/>
          <p14:tracePt t="5375" x="1793875" y="4240213"/>
          <p14:tracePt t="5392" x="1801813" y="4240213"/>
          <p14:tracePt t="5399" x="1809750" y="4240213"/>
          <p14:tracePt t="5416" x="1809750" y="4232275"/>
          <p14:tracePt t="5424" x="1819275" y="4224338"/>
          <p14:tracePt t="5432" x="1819275" y="4214813"/>
          <p14:tracePt t="5440" x="1819275" y="4197350"/>
          <p14:tracePt t="5457" x="1819275" y="4181475"/>
          <p14:tracePt t="5464" x="1819275" y="4171950"/>
          <p14:tracePt t="5472" x="1819275" y="4164013"/>
          <p14:tracePt t="5480" x="1819275" y="4146550"/>
          <p14:tracePt t="5496" x="1819275" y="4130675"/>
          <p14:tracePt t="5505" x="1809750" y="4113213"/>
          <p14:tracePt t="5528" x="1809750" y="4105275"/>
          <p14:tracePt t="5545" x="1809750" y="4095750"/>
          <p14:tracePt t="5617" x="1809750" y="4105275"/>
          <p14:tracePt t="5633" x="1809750" y="4121150"/>
          <p14:tracePt t="5640" x="1809750" y="4146550"/>
          <p14:tracePt t="5649" x="1809750" y="4156075"/>
          <p14:tracePt t="5657" x="1819275" y="4171950"/>
          <p14:tracePt t="5664" x="1835150" y="4197350"/>
          <p14:tracePt t="5681" x="1844675" y="4214813"/>
          <p14:tracePt t="5697" x="1860550" y="4224338"/>
          <p14:tracePt t="5705" x="1870075" y="4224338"/>
          <p14:tracePt t="5713" x="1885950" y="4224338"/>
          <p14:tracePt t="5721" x="1895475" y="4224338"/>
          <p14:tracePt t="5728" x="1920875" y="4224338"/>
          <p14:tracePt t="5737" x="1938338" y="4224338"/>
          <p14:tracePt t="5744" x="1946275" y="4224338"/>
          <p14:tracePt t="5753" x="1971675" y="4224338"/>
          <p14:tracePt t="5761" x="1979613" y="4224338"/>
          <p14:tracePt t="5769" x="1989138" y="4224338"/>
          <p14:tracePt t="5792" x="1997075" y="4214813"/>
          <p14:tracePt t="5808" x="2005013" y="4206875"/>
          <p14:tracePt t="5824" x="2014538" y="4197350"/>
          <p14:tracePt t="5833" x="2014538" y="4181475"/>
          <p14:tracePt t="5842" x="2014538" y="4171950"/>
          <p14:tracePt t="5849" x="2022475" y="4171950"/>
          <p14:tracePt t="5856" x="2039938" y="4156075"/>
          <p14:tracePt t="5874" x="2047875" y="4138613"/>
          <p14:tracePt t="5880" x="2047875" y="4130675"/>
          <p14:tracePt t="5896" x="2055813" y="4121150"/>
          <p14:tracePt t="5906" x="2055813" y="4113213"/>
          <p14:tracePt t="6000" x="2055813" y="4121150"/>
          <p14:tracePt t="6008" x="2065338" y="4138613"/>
          <p14:tracePt t="6016" x="2073275" y="4146550"/>
          <p14:tracePt t="6025" x="2073275" y="4156075"/>
          <p14:tracePt t="6033" x="2073275" y="4164013"/>
          <p14:tracePt t="6041" x="2082800" y="4181475"/>
          <p14:tracePt t="6048" x="2108200" y="4189413"/>
          <p14:tracePt t="6057" x="2116138" y="4197350"/>
          <p14:tracePt t="6072" x="2133600" y="4197350"/>
          <p14:tracePt t="6081" x="2141538" y="4197350"/>
          <p14:tracePt t="6090" x="2149475" y="4197350"/>
          <p14:tracePt t="6096" x="2159000" y="4197350"/>
          <p14:tracePt t="6106" x="2166938" y="4197350"/>
          <p14:tracePt t="6121" x="2174875" y="4197350"/>
          <p14:tracePt t="6128" x="2192338" y="4197350"/>
          <p14:tracePt t="6153" x="2200275" y="4197350"/>
          <p14:tracePt t="6168" x="2209800" y="4197350"/>
          <p14:tracePt t="6215" x="2209800" y="4181475"/>
          <p14:tracePt t="6239" x="2209800" y="4171950"/>
          <p14:tracePt t="6280" x="2217738" y="4164013"/>
          <p14:tracePt t="6297" x="2227263" y="4164013"/>
          <p14:tracePt t="6305" x="2235200" y="4164013"/>
          <p14:tracePt t="6312" x="2243138" y="4164013"/>
          <p14:tracePt t="6321" x="2268538" y="4164013"/>
          <p14:tracePt t="6328" x="2303463" y="4164013"/>
          <p14:tracePt t="6336" x="2311400" y="4164013"/>
          <p14:tracePt t="6344" x="2344738" y="4171950"/>
          <p14:tracePt t="6353" x="2397125" y="4189413"/>
          <p14:tracePt t="6360" x="2413000" y="4189413"/>
          <p14:tracePt t="6368" x="2447925" y="4197350"/>
          <p14:tracePt t="6377" x="2473325" y="4197350"/>
          <p14:tracePt t="6384" x="2506663" y="4206875"/>
          <p14:tracePt t="6392" x="2532063" y="4206875"/>
          <p14:tracePt t="6400" x="2557463" y="4206875"/>
          <p14:tracePt t="6409" x="2566988" y="4206875"/>
          <p14:tracePt t="6432" x="2574925" y="4206875"/>
          <p14:tracePt t="6448" x="2574925" y="4189413"/>
          <p14:tracePt t="6465" x="2574925" y="4171950"/>
          <p14:tracePt t="6481" x="2574925" y="4156075"/>
          <p14:tracePt t="6496" x="2574925" y="4146550"/>
          <p14:tracePt t="6507" x="2557463" y="4130675"/>
          <p14:tracePt t="6519" x="2532063" y="4130675"/>
          <p14:tracePt t="6527" x="2506663" y="4130675"/>
          <p14:tracePt t="6535" x="2473325" y="4138613"/>
          <p14:tracePt t="6543" x="2422525" y="4164013"/>
          <p14:tracePt t="6552" x="2397125" y="4171950"/>
          <p14:tracePt t="6559" x="2344738" y="4197350"/>
          <p14:tracePt t="6567" x="2293938" y="4224338"/>
          <p14:tracePt t="6575" x="2243138" y="4249738"/>
          <p14:tracePt t="6583" x="2217738" y="4257675"/>
          <p14:tracePt t="6592" x="2192338" y="4265613"/>
          <p14:tracePt t="6600" x="2141538" y="4283075"/>
          <p14:tracePt t="6608" x="2098675" y="4291013"/>
          <p14:tracePt t="6615" x="2047875" y="4300538"/>
          <p14:tracePt t="6623" x="1997075" y="4316413"/>
          <p14:tracePt t="6632" x="1971675" y="4325938"/>
          <p14:tracePt t="6641" x="1946275" y="4325938"/>
          <p14:tracePt t="6648" x="1920875" y="4325938"/>
          <p14:tracePt t="6657" x="1903413" y="4325938"/>
          <p14:tracePt t="6664" x="1885950" y="4325938"/>
          <p14:tracePt t="6673" x="1870075" y="4325938"/>
          <p14:tracePt t="6680" x="1860550" y="4316413"/>
          <p14:tracePt t="6689" x="1844675" y="4316413"/>
          <p14:tracePt t="6696" x="1819275" y="4300538"/>
          <p14:tracePt t="6705" x="1801813" y="4291013"/>
          <p14:tracePt t="6712" x="1766888" y="4275138"/>
          <p14:tracePt t="6721" x="1741488" y="4265613"/>
          <p14:tracePt t="6728" x="1690688" y="4257675"/>
          <p14:tracePt t="6736" x="1649413" y="4257675"/>
          <p14:tracePt t="6744" x="1589088" y="4249738"/>
          <p14:tracePt t="6752" x="1538288" y="4240213"/>
          <p14:tracePt t="6760" x="1512888" y="4240213"/>
          <p14:tracePt t="6768" x="1452563" y="4240213"/>
          <p14:tracePt t="6776" x="1436688" y="4232275"/>
          <p14:tracePt t="6784" x="1411288" y="4232275"/>
          <p14:tracePt t="6791" x="1385888" y="4232275"/>
          <p14:tracePt t="6800" x="1376363" y="4232275"/>
          <p14:tracePt t="6808" x="1368425" y="4232275"/>
          <p14:tracePt t="6815" x="1360488" y="4232275"/>
          <p14:tracePt t="6832" x="1350963" y="4232275"/>
          <p14:tracePt t="6840" x="1333500" y="4232275"/>
          <p14:tracePt t="6848" x="1325563" y="4232275"/>
          <p14:tracePt t="6856" x="1317625" y="4232275"/>
          <p14:tracePt t="6863" x="1308100" y="4249738"/>
          <p14:tracePt t="6872" x="1300163" y="4265613"/>
          <p14:tracePt t="6880" x="1300163" y="4283075"/>
          <p14:tracePt t="6888" x="1300163" y="4308475"/>
          <p14:tracePt t="6896" x="1300163" y="4316413"/>
          <p14:tracePt t="6905" x="1300163" y="4341813"/>
          <p14:tracePt t="6912" x="1300163" y="4368800"/>
          <p14:tracePt t="6928" x="1300163" y="4402138"/>
          <p14:tracePt t="6936" x="1308100" y="4410075"/>
          <p14:tracePt t="6944" x="1317625" y="4419600"/>
          <p14:tracePt t="6952" x="1333500" y="4427538"/>
          <p14:tracePt t="6960" x="1350963" y="4427538"/>
          <p14:tracePt t="6968" x="1368425" y="4427538"/>
          <p14:tracePt t="6976" x="1393825" y="4427538"/>
          <p14:tracePt t="6984" x="1419225" y="4427538"/>
          <p14:tracePt t="6992" x="1436688" y="4427538"/>
          <p14:tracePt t="7000" x="1470025" y="4427538"/>
          <p14:tracePt t="7008" x="1504950" y="4427538"/>
          <p14:tracePt t="7016" x="1530350" y="4410075"/>
          <p14:tracePt t="7024" x="1546225" y="4402138"/>
          <p14:tracePt t="7032" x="1555750" y="4394200"/>
          <p14:tracePt t="7040" x="1563688" y="4394200"/>
          <p14:tracePt t="7056" x="1563688" y="4376738"/>
          <p14:tracePt t="7072" x="1555750" y="4359275"/>
          <p14:tracePt t="7080" x="1538288" y="4341813"/>
          <p14:tracePt t="7088" x="1530350" y="4341813"/>
          <p14:tracePt t="7096" x="1520825" y="4341813"/>
          <p14:tracePt t="7105" x="1512888" y="4341813"/>
          <p14:tracePt t="7136" x="1504950" y="4351338"/>
          <p14:tracePt t="7156" x="1504950" y="4376738"/>
          <p14:tracePt t="7160" x="1520825" y="4394200"/>
          <p14:tracePt t="7168" x="1538288" y="4402138"/>
          <p14:tracePt t="7176" x="1563688" y="4419600"/>
          <p14:tracePt t="7184" x="1597025" y="4427538"/>
          <p14:tracePt t="7192" x="1631950" y="4445000"/>
          <p14:tracePt t="7200" x="1682750" y="4452938"/>
          <p14:tracePt t="7207" x="1741488" y="4478338"/>
          <p14:tracePt t="7216" x="1758950" y="4478338"/>
          <p14:tracePt t="7224" x="1784350" y="4478338"/>
          <p14:tracePt t="7232" x="1801813" y="4478338"/>
          <p14:tracePt t="7265" x="1809750" y="4478338"/>
          <p14:tracePt t="7280" x="1809750" y="4470400"/>
          <p14:tracePt t="7288" x="1809750" y="4460875"/>
          <p14:tracePt t="7304" x="1801813" y="4452938"/>
          <p14:tracePt t="8053" x="1793875" y="4452938"/>
          <p14:tracePt t="8061" x="1793875" y="4460875"/>
          <p14:tracePt t="8068" x="1809750" y="4486275"/>
          <p14:tracePt t="8074" x="1827213" y="4503738"/>
          <p14:tracePt t="8078" x="1860550" y="4529138"/>
          <p14:tracePt t="8081" x="1885950" y="4546600"/>
          <p14:tracePt t="8089" x="1928813" y="4564063"/>
          <p14:tracePt t="8097" x="1989138" y="4579938"/>
          <p14:tracePt t="8105" x="2014538" y="4579938"/>
          <p14:tracePt t="8113" x="2065338" y="4579938"/>
          <p14:tracePt t="8122" x="2141538" y="4597400"/>
          <p14:tracePt t="8128" x="2227263" y="4605338"/>
          <p14:tracePt t="8137" x="2328863" y="4605338"/>
          <p14:tracePt t="8143" x="2422525" y="4605338"/>
          <p14:tracePt t="8148" x="2541588" y="4605338"/>
          <p14:tracePt t="8157" x="2651125" y="4605338"/>
          <p14:tracePt t="8166" x="2778125" y="4605338"/>
          <p14:tracePt t="8173" x="2906713" y="4605338"/>
          <p14:tracePt t="8180" x="3016250" y="4605338"/>
          <p14:tracePt t="8188" x="3144838" y="4605338"/>
          <p14:tracePt t="8196" x="3271838" y="4605338"/>
          <p14:tracePt t="8200" x="3382963" y="4605338"/>
          <p14:tracePt t="8209" x="3502025" y="4589463"/>
          <p14:tracePt t="8216" x="3594100" y="4579938"/>
          <p14:tracePt t="8224" x="3687763" y="4554538"/>
          <p14:tracePt t="8232" x="3763963" y="4538663"/>
          <p14:tracePt t="8240" x="3841750" y="4503738"/>
          <p14:tracePt t="8248" x="3883025" y="4478338"/>
          <p14:tracePt t="8256" x="3908425" y="4452938"/>
          <p14:tracePt t="8264" x="3917950" y="4419600"/>
          <p14:tracePt t="8272" x="3935413" y="4384675"/>
          <p14:tracePt t="8280" x="3935413" y="4368800"/>
          <p14:tracePt t="8287" x="3935413" y="4333875"/>
          <p14:tracePt t="8296" x="3943350" y="4325938"/>
          <p14:tracePt t="8305" x="3943350" y="4300538"/>
          <p14:tracePt t="8312" x="3960813" y="4265613"/>
          <p14:tracePt t="8321" x="3960813" y="4249738"/>
          <p14:tracePt t="8328" x="3976688" y="4214813"/>
          <p14:tracePt t="8336" x="3986213" y="4214813"/>
          <p14:tracePt t="8344" x="3994150" y="4181475"/>
          <p14:tracePt t="8352" x="4011613" y="4156075"/>
          <p14:tracePt t="8360" x="4019550" y="4138613"/>
          <p14:tracePt t="8368" x="4027488" y="4121150"/>
          <p14:tracePt t="8376" x="4044950" y="4087813"/>
          <p14:tracePt t="8384" x="4052888" y="4052888"/>
          <p14:tracePt t="8392" x="4070350" y="4002088"/>
          <p14:tracePt t="8400" x="4079875" y="3994150"/>
          <p14:tracePt t="8408" x="4105275" y="3935413"/>
          <p14:tracePt t="8416" x="4105275" y="3908425"/>
          <p14:tracePt t="8424" x="4105275" y="3892550"/>
          <p14:tracePt t="8432" x="4113213" y="3867150"/>
          <p14:tracePt t="8440" x="4130675" y="3841750"/>
          <p14:tracePt t="8448" x="4130675" y="3832225"/>
          <p14:tracePt t="8456" x="4130675" y="3816350"/>
          <p14:tracePt t="8464" x="4138613" y="3798888"/>
          <p14:tracePt t="8473" x="4146550" y="3798888"/>
          <p14:tracePt t="8487" x="4146550" y="3781425"/>
          <p14:tracePt t="8544" x="4156075" y="3773488"/>
          <p14:tracePt t="8576" x="4171950" y="3756025"/>
          <p14:tracePt t="8584" x="4171950" y="3748088"/>
          <p14:tracePt t="8592" x="4181475" y="3748088"/>
          <p14:tracePt t="8608" x="4181475" y="3738563"/>
          <p14:tracePt t="8616" x="4181475" y="3730625"/>
          <p14:tracePt t="8656" x="4181475" y="3722688"/>
          <p14:tracePt t="8884" x="4181475" y="3713163"/>
          <p14:tracePt t="8893" x="4164013" y="3713163"/>
          <p14:tracePt t="8908" x="4138613" y="3713163"/>
          <p14:tracePt t="8916" x="4130675" y="3713163"/>
          <p14:tracePt t="8922" x="4105275" y="3713163"/>
          <p14:tracePt t="8924" x="4079875" y="3713163"/>
          <p14:tracePt t="8933" x="4062413" y="3713163"/>
          <p14:tracePt t="8941" x="4037013" y="3713163"/>
          <p14:tracePt t="8949" x="4011613" y="3713163"/>
          <p14:tracePt t="8957" x="4002088" y="3713163"/>
          <p14:tracePt t="8964" x="3994150" y="3713163"/>
          <p14:tracePt t="8980" x="3986213" y="3713163"/>
          <p14:tracePt t="8992" x="3976688" y="3713163"/>
          <p14:tracePt t="9016" x="3960813" y="3713163"/>
          <p14:tracePt t="9032" x="3935413" y="3713163"/>
          <p14:tracePt t="9040" x="3917950" y="3713163"/>
          <p14:tracePt t="9048" x="3900488" y="3713163"/>
          <p14:tracePt t="9056" x="3883025" y="3722688"/>
          <p14:tracePt t="9064" x="3867150" y="3722688"/>
          <p14:tracePt t="9072" x="3849688" y="3722688"/>
          <p14:tracePt t="9080" x="3824288" y="3730625"/>
          <p14:tracePt t="9088" x="3816350" y="3738563"/>
          <p14:tracePt t="9096" x="3798888" y="3738563"/>
          <p14:tracePt t="9104" x="3781425" y="3738563"/>
          <p14:tracePt t="9112" x="3763963" y="3738563"/>
          <p14:tracePt t="9121" x="3748088" y="3738563"/>
          <p14:tracePt t="9128" x="3738563" y="3738563"/>
          <p14:tracePt t="9136" x="3722688" y="3738563"/>
          <p14:tracePt t="9144" x="3697288" y="3748088"/>
          <p14:tracePt t="9152" x="3679825" y="3748088"/>
          <p14:tracePt t="9160" x="3671888" y="3756025"/>
          <p14:tracePt t="9168" x="3654425" y="3756025"/>
          <p14:tracePt t="9176" x="3629025" y="3756025"/>
          <p14:tracePt t="9184" x="3619500" y="3756025"/>
          <p14:tracePt t="9192" x="3594100" y="3756025"/>
          <p14:tracePt t="9200" x="3578225" y="3756025"/>
          <p14:tracePt t="9208" x="3543300" y="3756025"/>
          <p14:tracePt t="9216" x="3517900" y="3756025"/>
          <p14:tracePt t="9224" x="3492500" y="3756025"/>
          <p14:tracePt t="9232" x="3475038" y="3756025"/>
          <p14:tracePt t="9240" x="3449638" y="3756025"/>
          <p14:tracePt t="9248" x="3424238" y="3756025"/>
          <p14:tracePt t="9264" x="3408363" y="3756025"/>
          <p14:tracePt t="9272" x="3390900" y="3756025"/>
          <p14:tracePt t="9280" x="3373438" y="3756025"/>
          <p14:tracePt t="9288" x="3355975" y="3756025"/>
          <p14:tracePt t="9296" x="3348038" y="3756025"/>
          <p14:tracePt t="9304" x="3322638" y="3756025"/>
          <p14:tracePt t="9312" x="3297238" y="3756025"/>
          <p14:tracePt t="9321" x="3289300" y="3756025"/>
          <p14:tracePt t="9328" x="3263900" y="3756025"/>
          <p14:tracePt t="9336" x="3238500" y="3748088"/>
          <p14:tracePt t="9344" x="3221038" y="3748088"/>
          <p14:tracePt t="9352" x="3186113" y="3738563"/>
          <p14:tracePt t="9360" x="3170238" y="3730625"/>
          <p14:tracePt t="9368" x="3144838" y="3722688"/>
          <p14:tracePt t="9376" x="3135313" y="3713163"/>
          <p14:tracePt t="9384" x="3109913" y="3705225"/>
          <p14:tracePt t="9392" x="3101975" y="3705225"/>
          <p14:tracePt t="9400" x="3094038" y="3705225"/>
          <p14:tracePt t="9408" x="3094038" y="3697288"/>
          <p14:tracePt t="9416" x="3076575" y="3697288"/>
          <p14:tracePt t="9424" x="3059113" y="3697288"/>
          <p14:tracePt t="9432" x="3041650" y="3697288"/>
          <p14:tracePt t="9440" x="3025775" y="3687763"/>
          <p14:tracePt t="9448" x="3016250" y="3687763"/>
          <p14:tracePt t="9464" x="3000375" y="3687763"/>
          <p14:tracePt t="9473" x="2982913" y="3679825"/>
          <p14:tracePt t="9488" x="2974975" y="3671888"/>
          <p14:tracePt t="9496" x="2957513" y="3654425"/>
          <p14:tracePt t="9505" x="2940050" y="3654425"/>
          <p14:tracePt t="9512" x="2940050" y="3636963"/>
          <p14:tracePt t="9521" x="2932113" y="3629025"/>
          <p14:tracePt t="9528" x="2922588" y="3619500"/>
          <p14:tracePt t="9537" x="2922588" y="3603625"/>
          <p14:tracePt t="9544" x="2914650" y="3594100"/>
          <p14:tracePt t="9552" x="2914650" y="3586163"/>
          <p14:tracePt t="9560" x="2914650" y="3568700"/>
          <p14:tracePt t="9567" x="2906713" y="3552825"/>
          <p14:tracePt t="9575" x="2906713" y="3543300"/>
          <p14:tracePt t="9583" x="2906713" y="3517900"/>
          <p14:tracePt t="9592" x="2906713" y="3502025"/>
          <p14:tracePt t="9607" x="2897188" y="3484563"/>
          <p14:tracePt t="9616" x="2897188" y="3475038"/>
          <p14:tracePt t="9623" x="2897188" y="3459163"/>
          <p14:tracePt t="9632" x="2897188" y="3433763"/>
          <p14:tracePt t="9640" x="2897188" y="3416300"/>
          <p14:tracePt t="9648" x="2889250" y="3398838"/>
          <p14:tracePt t="9656" x="2889250" y="3373438"/>
          <p14:tracePt t="9664" x="2881313" y="3355975"/>
          <p14:tracePt t="9672" x="2881313" y="3340100"/>
          <p14:tracePt t="9680" x="2881313" y="3322638"/>
          <p14:tracePt t="9688" x="2881313" y="3314700"/>
          <p14:tracePt t="9696" x="2881313" y="3305175"/>
          <p14:tracePt t="9704" x="2881313" y="3297238"/>
          <p14:tracePt t="9712" x="2881313" y="3289300"/>
          <p14:tracePt t="9721" x="2881313" y="3263900"/>
          <p14:tracePt t="9728" x="2871788" y="3254375"/>
          <p14:tracePt t="9737" x="2871788" y="3238500"/>
          <p14:tracePt t="9744" x="2871788" y="3228975"/>
          <p14:tracePt t="9752" x="2863850" y="3203575"/>
          <p14:tracePt t="9760" x="2863850" y="3186113"/>
          <p14:tracePt t="9768" x="2863850" y="3160713"/>
          <p14:tracePt t="9776" x="2863850" y="3152775"/>
          <p14:tracePt t="9784" x="2863850" y="3135313"/>
          <p14:tracePt t="9792" x="2863850" y="3119438"/>
          <p14:tracePt t="9800" x="2863850" y="3101975"/>
          <p14:tracePt t="9808" x="2863850" y="3076575"/>
          <p14:tracePt t="9816" x="2863850" y="3059113"/>
          <p14:tracePt t="9824" x="2863850" y="3033713"/>
          <p14:tracePt t="9832" x="2863850" y="3008313"/>
          <p14:tracePt t="9840" x="2863850" y="3000375"/>
          <p14:tracePt t="9848" x="2871788" y="2974975"/>
          <p14:tracePt t="9856" x="2871788" y="2957513"/>
          <p14:tracePt t="9872" x="2871788" y="2940050"/>
          <p14:tracePt t="9880" x="2881313" y="2914650"/>
          <p14:tracePt t="9889" x="2889250" y="2906713"/>
          <p14:tracePt t="9896" x="2897188" y="2889250"/>
          <p14:tracePt t="9903" x="2897188" y="2871788"/>
          <p14:tracePt t="9912" x="2906713" y="2855913"/>
          <p14:tracePt t="9921" x="2922588" y="2820988"/>
          <p14:tracePt t="9928" x="2922588" y="2805113"/>
          <p14:tracePt t="9936" x="2940050" y="2778125"/>
          <p14:tracePt t="9956" x="2974975" y="2711450"/>
          <p14:tracePt t="9960" x="2982913" y="2686050"/>
          <p14:tracePt t="9968" x="2982913" y="2676525"/>
          <p14:tracePt t="9977" x="2990850" y="2668588"/>
          <p14:tracePt t="9984" x="3000375" y="2651125"/>
          <p14:tracePt t="9992" x="3016250" y="2643188"/>
          <p14:tracePt t="10000" x="3016250" y="2633663"/>
          <p14:tracePt t="10008" x="3033713" y="2617788"/>
          <p14:tracePt t="10016" x="3051175" y="2608263"/>
          <p14:tracePt t="10024" x="3076575" y="2592388"/>
          <p14:tracePt t="10032" x="3109913" y="2557463"/>
          <p14:tracePt t="10040" x="3135313" y="2532063"/>
          <p14:tracePt t="10047" x="3178175" y="2516188"/>
          <p14:tracePt t="10056" x="3221038" y="2489200"/>
          <p14:tracePt t="10064" x="3254375" y="2481263"/>
          <p14:tracePt t="10074" x="3271838" y="2463800"/>
          <p14:tracePt t="10080" x="3322638" y="2438400"/>
          <p14:tracePt t="10089" x="3355975" y="2430463"/>
          <p14:tracePt t="10096" x="3398838" y="2413000"/>
          <p14:tracePt t="10104" x="3449638" y="2397125"/>
          <p14:tracePt t="10112" x="3492500" y="2379663"/>
          <p14:tracePt t="10122" x="3543300" y="2371725"/>
          <p14:tracePt t="10128" x="3578225" y="2371725"/>
          <p14:tracePt t="10137" x="3611563" y="2354263"/>
          <p14:tracePt t="10144" x="3629025" y="2354263"/>
          <p14:tracePt t="10152" x="3662363" y="2344738"/>
          <p14:tracePt t="10160" x="3705225" y="2344738"/>
          <p14:tracePt t="10168" x="3730625" y="2344738"/>
          <p14:tracePt t="10176" x="3756025" y="2344738"/>
          <p14:tracePt t="10184" x="3773488" y="2344738"/>
          <p14:tracePt t="10192" x="3806825" y="2344738"/>
          <p14:tracePt t="10200" x="3841750" y="2344738"/>
          <p14:tracePt t="10208" x="3857625" y="2344738"/>
          <p14:tracePt t="10216" x="3883025" y="2344738"/>
          <p14:tracePt t="10224" x="3900488" y="2344738"/>
          <p14:tracePt t="10232" x="3908425" y="2344738"/>
          <p14:tracePt t="10240" x="3925888" y="2344738"/>
          <p14:tracePt t="10248" x="3935413" y="2344738"/>
          <p14:tracePt t="10256" x="3943350" y="2344738"/>
          <p14:tracePt t="10264" x="3951288" y="2344738"/>
          <p14:tracePt t="10272" x="3960813" y="2344738"/>
          <p14:tracePt t="10280" x="3968750" y="2344738"/>
          <p14:tracePt t="10288" x="3976688" y="2344738"/>
          <p14:tracePt t="10296" x="3986213" y="2344738"/>
          <p14:tracePt t="10312" x="4011613" y="2344738"/>
          <p14:tracePt t="10321" x="4019550" y="2344738"/>
          <p14:tracePt t="10328" x="4019550" y="2354263"/>
          <p14:tracePt t="10344" x="4027488" y="2354263"/>
          <p14:tracePt t="10352" x="4037013" y="2362200"/>
          <p14:tracePt t="10360" x="4044950" y="2379663"/>
          <p14:tracePt t="10368" x="4062413" y="2379663"/>
          <p14:tracePt t="10376" x="4079875" y="2397125"/>
          <p14:tracePt t="10384" x="4087813" y="2405063"/>
          <p14:tracePt t="10392" x="4095750" y="2422525"/>
          <p14:tracePt t="10400" x="4105275" y="2422525"/>
          <p14:tracePt t="10408" x="4113213" y="2438400"/>
          <p14:tracePt t="10424" x="4130675" y="2455863"/>
          <p14:tracePt t="10432" x="4138613" y="2455863"/>
          <p14:tracePt t="10440" x="4156075" y="2473325"/>
          <p14:tracePt t="10448" x="4156075" y="2481263"/>
          <p14:tracePt t="10456" x="4164013" y="2481263"/>
          <p14:tracePt t="10464" x="4181475" y="2489200"/>
          <p14:tracePt t="10473" x="4189413" y="2506663"/>
          <p14:tracePt t="10489" x="4206875" y="2524125"/>
          <p14:tracePt t="10512" x="4214813" y="2524125"/>
          <p14:tracePt t="10522" x="4224338" y="2532063"/>
          <p14:tracePt t="10528" x="4224338" y="2541588"/>
          <p14:tracePt t="10544" x="4232275" y="2549525"/>
          <p14:tracePt t="10560" x="4240213" y="2549525"/>
          <p14:tracePt t="10576" x="4240213" y="2557463"/>
          <p14:tracePt t="10584" x="4249738" y="2557463"/>
          <p14:tracePt t="10616" x="4257675" y="2566988"/>
          <p14:tracePt t="10632" x="4265613" y="2566988"/>
          <p14:tracePt t="10648" x="4265613" y="2574925"/>
          <p14:tracePt t="10663" x="4283075" y="2592388"/>
          <p14:tracePt t="10679" x="4291013" y="2592388"/>
          <p14:tracePt t="10688" x="4291013" y="2600325"/>
          <p14:tracePt t="10695" x="4291013" y="2617788"/>
          <p14:tracePt t="10703" x="4308475" y="2625725"/>
          <p14:tracePt t="10711" x="4316413" y="2633663"/>
          <p14:tracePt t="10719" x="4316413" y="2651125"/>
          <p14:tracePt t="10727" x="4333875" y="2660650"/>
          <p14:tracePt t="10736" x="4333875" y="2676525"/>
          <p14:tracePt t="10743" x="4333875" y="2686050"/>
          <p14:tracePt t="10751" x="4341813" y="2693988"/>
          <p14:tracePt t="10759" x="4341813" y="2701925"/>
          <p14:tracePt t="10768" x="4351338" y="2719388"/>
          <p14:tracePt t="10784" x="4351338" y="2727325"/>
          <p14:tracePt t="10800" x="4351338" y="2752725"/>
          <p14:tracePt t="10808" x="4359275" y="2770188"/>
          <p14:tracePt t="10816" x="4359275" y="2795588"/>
          <p14:tracePt t="10824" x="4368800" y="2830513"/>
          <p14:tracePt t="10832" x="4376738" y="2846388"/>
          <p14:tracePt t="10840" x="4384675" y="2871788"/>
          <p14:tracePt t="10848" x="4384675" y="2889250"/>
          <p14:tracePt t="10856" x="4394200" y="2914650"/>
          <p14:tracePt t="10864" x="4402138" y="2940050"/>
          <p14:tracePt t="10872" x="4410075" y="2965450"/>
          <p14:tracePt t="10880" x="4427538" y="3000375"/>
          <p14:tracePt t="10889" x="4427538" y="3008313"/>
          <p14:tracePt t="10896" x="4435475" y="3033713"/>
          <p14:tracePt t="10904" x="4435475" y="3051175"/>
          <p14:tracePt t="10912" x="4445000" y="3067050"/>
          <p14:tracePt t="10921" x="4445000" y="3084513"/>
          <p14:tracePt t="10928" x="4445000" y="3119438"/>
          <p14:tracePt t="10937" x="4452938" y="3152775"/>
          <p14:tracePt t="10956" x="4452938" y="3203575"/>
          <p14:tracePt t="10960" x="4452938" y="3228975"/>
          <p14:tracePt t="10968" x="4460875" y="3271838"/>
          <p14:tracePt t="10977" x="4470400" y="3297238"/>
          <p14:tracePt t="10984" x="4470400" y="3314700"/>
          <p14:tracePt t="10992" x="4470400" y="3340100"/>
          <p14:tracePt t="11000" x="4470400" y="3348038"/>
          <p14:tracePt t="11016" x="4470400" y="3355975"/>
          <p14:tracePt t="11040" x="4470400" y="3365500"/>
          <p14:tracePt t="11049" x="4470400" y="3373438"/>
          <p14:tracePt t="11064" x="4470400" y="3390900"/>
          <p14:tracePt t="11072" x="4460875" y="3390900"/>
          <p14:tracePt t="11089" x="4452938" y="3408363"/>
          <p14:tracePt t="11104" x="4452938" y="3416300"/>
          <p14:tracePt t="11112" x="4445000" y="3416300"/>
          <p14:tracePt t="11121" x="4427538" y="3433763"/>
          <p14:tracePt t="11128" x="4427538" y="3441700"/>
          <p14:tracePt t="11137" x="4410075" y="3459163"/>
          <p14:tracePt t="11144" x="4402138" y="3467100"/>
          <p14:tracePt t="11153" x="4402138" y="3475038"/>
          <p14:tracePt t="11160" x="4384675" y="3484563"/>
          <p14:tracePt t="11168" x="4384675" y="3492500"/>
          <p14:tracePt t="11176" x="4376738" y="3502025"/>
          <p14:tracePt t="12145" x="4384675" y="3543300"/>
          <p14:tracePt t="12154" x="4445000" y="3611563"/>
          <p14:tracePt t="12160" x="4460875" y="3646488"/>
          <p14:tracePt t="12169" x="4470400" y="3679825"/>
          <p14:tracePt t="12176" x="4495800" y="3713163"/>
          <p14:tracePt t="12184" x="4513263" y="3748088"/>
          <p14:tracePt t="12193" x="4521200" y="3781425"/>
          <p14:tracePt t="12201" x="4546600" y="3832225"/>
          <p14:tracePt t="12208" x="4546600" y="3857625"/>
          <p14:tracePt t="12216" x="4554538" y="3875088"/>
          <p14:tracePt t="12224" x="4564063" y="3892550"/>
          <p14:tracePt t="12233" x="4564063" y="3917950"/>
          <p14:tracePt t="12242" x="4572000" y="3935413"/>
          <p14:tracePt t="12248" x="4572000" y="3960813"/>
          <p14:tracePt t="12258" x="4589463" y="4002088"/>
          <p14:tracePt t="12264" x="4597400" y="4027488"/>
          <p14:tracePt t="12273" x="4597400" y="4070350"/>
          <p14:tracePt t="12281" x="4605338" y="4105275"/>
          <p14:tracePt t="12288" x="4614863" y="4130675"/>
          <p14:tracePt t="12297" x="4622800" y="4146550"/>
          <p14:tracePt t="12304" x="4622800" y="4171950"/>
          <p14:tracePt t="12312" x="4622800" y="4197350"/>
          <p14:tracePt t="12322" x="4622800" y="4214813"/>
          <p14:tracePt t="12328" x="4630738" y="4232275"/>
          <p14:tracePt t="12338" x="4630738" y="4249738"/>
          <p14:tracePt t="12354" x="4630738" y="4257675"/>
          <p14:tracePt t="12361" x="4630738" y="4265613"/>
          <p14:tracePt t="12369" x="4630738" y="4283075"/>
          <p14:tracePt t="12376" x="4630738" y="4291013"/>
          <p14:tracePt t="12384" x="4630738" y="4316413"/>
          <p14:tracePt t="12393" x="4630738" y="4341813"/>
          <p14:tracePt t="12401" x="4614863" y="4359275"/>
          <p14:tracePt t="12409" x="4605338" y="4384675"/>
          <p14:tracePt t="12416" x="4605338" y="4402138"/>
          <p14:tracePt t="12424" x="4597400" y="4419600"/>
          <p14:tracePt t="12432" x="4589463" y="4445000"/>
          <p14:tracePt t="12440" x="4589463" y="4452938"/>
          <p14:tracePt t="12448" x="4589463" y="4460875"/>
          <p14:tracePt t="12456" x="4579938" y="4460875"/>
          <p14:tracePt t="12464" x="4572000" y="4478338"/>
          <p14:tracePt t="12472" x="4564063" y="4486275"/>
          <p14:tracePt t="12488" x="4564063" y="4495800"/>
          <p14:tracePt t="12496" x="4554538" y="4513263"/>
          <p14:tracePt t="12504" x="4546600" y="4521200"/>
          <p14:tracePt t="12520" x="4546600" y="4529138"/>
          <p14:tracePt t="12528" x="4538663" y="4546600"/>
          <p14:tracePt t="12544" x="4529138" y="4554538"/>
          <p14:tracePt t="12553" x="4521200" y="4572000"/>
          <p14:tracePt t="12560" x="4513263" y="4579938"/>
          <p14:tracePt t="12568" x="4503738" y="4597400"/>
          <p14:tracePt t="12576" x="4495800" y="4614863"/>
          <p14:tracePt t="12584" x="4486275" y="4614863"/>
          <p14:tracePt t="12592" x="4470400" y="4622800"/>
          <p14:tracePt t="12600" x="4452938" y="4640263"/>
          <p14:tracePt t="12608" x="4445000" y="4648200"/>
          <p14:tracePt t="12884" x="4427538" y="4648200"/>
          <p14:tracePt t="12892" x="4402138" y="4648200"/>
          <p14:tracePt t="12908" x="4384675" y="4648200"/>
          <p14:tracePt t="12916" x="4368800" y="4648200"/>
          <p14:tracePt t="12924" x="4341813" y="4648200"/>
          <p14:tracePt t="12933" x="4333875" y="4648200"/>
          <p14:tracePt t="12941" x="4308475" y="4648200"/>
          <p14:tracePt t="12944" x="4291013" y="4648200"/>
          <p14:tracePt t="12956" x="4283075" y="4648200"/>
          <p14:tracePt t="12961" x="4265613" y="4648200"/>
          <p14:tracePt t="12969" x="4257675" y="4648200"/>
          <p14:tracePt t="12978" x="4249738" y="4648200"/>
          <p14:tracePt t="12993" x="4240213" y="4648200"/>
          <p14:tracePt t="13009" x="4232275" y="4648200"/>
          <p14:tracePt t="13017" x="4214813" y="4648200"/>
          <p14:tracePt t="13024" x="4197350" y="4648200"/>
          <p14:tracePt t="13032" x="4181475" y="4648200"/>
          <p14:tracePt t="13040" x="4156075" y="4648200"/>
          <p14:tracePt t="13048" x="4130675" y="4648200"/>
          <p14:tracePt t="13056" x="4113213" y="4648200"/>
          <p14:tracePt t="13064" x="4087813" y="4648200"/>
          <p14:tracePt t="13072" x="4062413" y="4640263"/>
          <p14:tracePt t="13080" x="4044950" y="4640263"/>
          <p14:tracePt t="13088" x="4011613" y="4630738"/>
          <p14:tracePt t="13097" x="3994150" y="4630738"/>
          <p14:tracePt t="13104" x="3976688" y="4630738"/>
          <p14:tracePt t="13122" x="3951288" y="4622800"/>
          <p14:tracePt t="13128" x="3925888" y="4614863"/>
          <p14:tracePt t="13138" x="3892550" y="4605338"/>
          <p14:tracePt t="13146" x="3867150" y="4597400"/>
          <p14:tracePt t="13155" x="3841750" y="4589463"/>
          <p14:tracePt t="13160" x="3806825" y="4579938"/>
          <p14:tracePt t="13168" x="3781425" y="4579938"/>
          <p14:tracePt t="13176" x="3748088" y="4579938"/>
          <p14:tracePt t="13184" x="3730625" y="4579938"/>
          <p14:tracePt t="13192" x="3687763" y="4579938"/>
          <p14:tracePt t="13200" x="3662363" y="4579938"/>
          <p14:tracePt t="13208" x="3629025" y="4579938"/>
          <p14:tracePt t="13216" x="3586163" y="4579938"/>
          <p14:tracePt t="13224" x="3560763" y="4579938"/>
          <p14:tracePt t="13232" x="3509963" y="4572000"/>
          <p14:tracePt t="13240" x="3484563" y="4572000"/>
          <p14:tracePt t="13248" x="3449638" y="4572000"/>
          <p14:tracePt t="13256" x="3416300" y="4564063"/>
          <p14:tracePt t="13264" x="3355975" y="4546600"/>
          <p14:tracePt t="13272" x="3330575" y="4538663"/>
          <p14:tracePt t="13280" x="3289300" y="4529138"/>
          <p14:tracePt t="13289" x="3254375" y="4513263"/>
          <p14:tracePt t="13296" x="3221038" y="4503738"/>
          <p14:tracePt t="13305" x="3195638" y="4503738"/>
          <p14:tracePt t="13312" x="3170238" y="4503738"/>
          <p14:tracePt t="13321" x="3135313" y="4495800"/>
          <p14:tracePt t="13328" x="3119438" y="4495800"/>
          <p14:tracePt t="13338" x="3094038" y="4495800"/>
          <p14:tracePt t="13344" x="3067050" y="4495800"/>
          <p14:tracePt t="13353" x="3041650" y="4495800"/>
          <p14:tracePt t="13360" x="3025775" y="4495800"/>
          <p14:tracePt t="13369" x="3008313" y="4495800"/>
          <p14:tracePt t="13376" x="2990850" y="4495800"/>
          <p14:tracePt t="13384" x="2982913" y="4495800"/>
          <p14:tracePt t="13392" x="2957513" y="4495800"/>
          <p14:tracePt t="13400" x="2949575" y="4495800"/>
          <p14:tracePt t="13408" x="2940050" y="4495800"/>
          <p14:tracePt t="13416" x="2922588" y="4495800"/>
          <p14:tracePt t="13432" x="2914650" y="4486275"/>
          <p14:tracePt t="13440" x="2914650" y="4478338"/>
          <p14:tracePt t="13448" x="2897188" y="4470400"/>
          <p14:tracePt t="13456" x="2889250" y="4460875"/>
          <p14:tracePt t="13464" x="2889250" y="4445000"/>
          <p14:tracePt t="13472" x="2881313" y="4435475"/>
          <p14:tracePt t="13480" x="2871788" y="4410075"/>
          <p14:tracePt t="13488" x="2871788" y="4402138"/>
          <p14:tracePt t="13496" x="2871788" y="4384675"/>
          <p14:tracePt t="13505" x="2871788" y="4368800"/>
          <p14:tracePt t="13512" x="2871788" y="4341813"/>
          <p14:tracePt t="13520" x="2871788" y="4333875"/>
          <p14:tracePt t="13528" x="2871788" y="4316413"/>
          <p14:tracePt t="13538" x="2871788" y="4300538"/>
          <p14:tracePt t="13544" x="2871788" y="4275138"/>
          <p14:tracePt t="13553" x="2889250" y="4249738"/>
          <p14:tracePt t="13560" x="2897188" y="4224338"/>
          <p14:tracePt t="13568" x="2914650" y="4189413"/>
          <p14:tracePt t="13575" x="2914650" y="4181475"/>
          <p14:tracePt t="13584" x="2932113" y="4146550"/>
          <p14:tracePt t="13592" x="2940050" y="4130675"/>
          <p14:tracePt t="13600" x="2957513" y="4105275"/>
          <p14:tracePt t="13608" x="2965450" y="4079875"/>
          <p14:tracePt t="13616" x="2974975" y="4079875"/>
          <p14:tracePt t="13624" x="2974975" y="4062413"/>
          <p14:tracePt t="13632" x="2982913" y="4044950"/>
          <p14:tracePt t="13648" x="2982913" y="4027488"/>
          <p14:tracePt t="13656" x="2982913" y="4019550"/>
          <p14:tracePt t="13664" x="2982913" y="4011613"/>
          <p14:tracePt t="13680" x="2982913" y="4002088"/>
          <p14:tracePt t="13688" x="2982913" y="3994150"/>
          <p14:tracePt t="13704" x="2990850" y="3986213"/>
          <p14:tracePt t="13712" x="3000375" y="3976688"/>
          <p14:tracePt t="13723" x="3000375" y="3968750"/>
          <p14:tracePt t="13728" x="3008313" y="3968750"/>
          <p14:tracePt t="13738" x="3016250" y="3951288"/>
          <p14:tracePt t="13746" x="3025775" y="3943350"/>
          <p14:tracePt t="13760" x="3033713" y="3943350"/>
          <p14:tracePt t="13769" x="3059113" y="3925888"/>
          <p14:tracePt t="13776" x="3076575" y="3925888"/>
          <p14:tracePt t="13784" x="3109913" y="3900488"/>
          <p14:tracePt t="13793" x="3144838" y="3892550"/>
          <p14:tracePt t="13802" x="3178175" y="3875088"/>
          <p14:tracePt t="13808" x="3211513" y="3867150"/>
          <p14:tracePt t="13816" x="3246438" y="3867150"/>
          <p14:tracePt t="13824" x="3271838" y="3857625"/>
          <p14:tracePt t="13833" x="3305175" y="3849688"/>
          <p14:tracePt t="13841" x="3340100" y="3849688"/>
          <p14:tracePt t="13849" x="3373438" y="3849688"/>
          <p14:tracePt t="13858" x="3390900" y="3849688"/>
          <p14:tracePt t="13864" x="3416300" y="3849688"/>
          <p14:tracePt t="13872" x="3449638" y="3849688"/>
          <p14:tracePt t="13880" x="3467100" y="3849688"/>
          <p14:tracePt t="13889" x="3484563" y="3849688"/>
          <p14:tracePt t="13896" x="3509963" y="3849688"/>
          <p14:tracePt t="13905" x="3527425" y="3849688"/>
          <p14:tracePt t="13913" x="3552825" y="3849688"/>
          <p14:tracePt t="13921" x="3578225" y="3849688"/>
          <p14:tracePt t="13928" x="3594100" y="3841750"/>
          <p14:tracePt t="13938" x="3629025" y="3832225"/>
          <p14:tracePt t="13955" x="3679825" y="3824288"/>
          <p14:tracePt t="13962" x="3687763" y="3824288"/>
          <p14:tracePt t="13969" x="3697288" y="3824288"/>
          <p14:tracePt t="13976" x="3713163" y="3824288"/>
          <p14:tracePt t="13993" x="3730625" y="3824288"/>
          <p14:tracePt t="14009" x="3748088" y="3824288"/>
          <p14:tracePt t="14016" x="3763963" y="3824288"/>
          <p14:tracePt t="14033" x="3790950" y="3824288"/>
          <p14:tracePt t="14040" x="3798888" y="3824288"/>
          <p14:tracePt t="14049" x="3824288" y="3824288"/>
          <p14:tracePt t="14056" x="3841750" y="3824288"/>
          <p14:tracePt t="14064" x="3883025" y="3824288"/>
          <p14:tracePt t="14073" x="3900488" y="3824288"/>
          <p14:tracePt t="14080" x="3925888" y="3824288"/>
          <p14:tracePt t="14089" x="3960813" y="3824288"/>
          <p14:tracePt t="14096" x="4002088" y="3824288"/>
          <p14:tracePt t="14105" x="4019550" y="3824288"/>
          <p14:tracePt t="14113" x="4062413" y="3824288"/>
          <p14:tracePt t="14121" x="4095750" y="3824288"/>
          <p14:tracePt t="14128" x="4130675" y="3824288"/>
          <p14:tracePt t="14137" x="4156075" y="3824288"/>
          <p14:tracePt t="14144" x="4189413" y="3824288"/>
          <p14:tracePt t="14154" x="4214813" y="3824288"/>
          <p14:tracePt t="14160" x="4249738" y="3824288"/>
          <p14:tracePt t="14169" x="4275138" y="3824288"/>
          <p14:tracePt t="14178" x="4300538" y="3824288"/>
          <p14:tracePt t="14184" x="4316413" y="3824288"/>
          <p14:tracePt t="14193" x="4325938" y="3824288"/>
          <p14:tracePt t="14208" x="4333875" y="3824288"/>
          <p14:tracePt t="14224" x="4341813" y="3824288"/>
          <p14:tracePt t="14241" x="4351338" y="3824288"/>
          <p14:tracePt t="14248" x="4368800" y="3824288"/>
          <p14:tracePt t="14264" x="4384675" y="3824288"/>
          <p14:tracePt t="14273" x="4402138" y="3832225"/>
          <p14:tracePt t="14297" x="4410075" y="3841750"/>
          <p14:tracePt t="14304" x="4427538" y="3857625"/>
          <p14:tracePt t="14329" x="4427538" y="3867150"/>
          <p14:tracePt t="14337" x="4427538" y="3883025"/>
          <p14:tracePt t="14344" x="4427538" y="3892550"/>
          <p14:tracePt t="14354" x="4427538" y="3908425"/>
          <p14:tracePt t="14361" x="4427538" y="3943350"/>
          <p14:tracePt t="14370" x="4427538" y="3976688"/>
          <p14:tracePt t="14376" x="4435475" y="3994150"/>
          <p14:tracePt t="14385" x="4435475" y="4019550"/>
          <p14:tracePt t="14393" x="4445000" y="4044950"/>
          <p14:tracePt t="14400" x="4452938" y="4052888"/>
          <p14:tracePt t="14409" x="4452938" y="4070350"/>
          <p14:tracePt t="14417" x="4452938" y="4087813"/>
          <p14:tracePt t="14424" x="4460875" y="4087813"/>
          <p14:tracePt t="14432" x="4460875" y="4095750"/>
          <p14:tracePt t="14440" x="4460875" y="4113213"/>
          <p14:tracePt t="14448" x="4470400" y="4121150"/>
          <p14:tracePt t="14457" x="4470400" y="4130675"/>
          <p14:tracePt t="14464" x="4470400" y="4138613"/>
          <p14:tracePt t="14472" x="4478338" y="4146550"/>
          <p14:tracePt t="14488" x="4478338" y="4164013"/>
          <p14:tracePt t="14496" x="4478338" y="4171950"/>
          <p14:tracePt t="14512" x="4478338" y="4181475"/>
          <p14:tracePt t="14520" x="4478338" y="4189413"/>
          <p14:tracePt t="14527" x="4478338" y="4197350"/>
          <p14:tracePt t="14537" x="4478338" y="4214813"/>
          <p14:tracePt t="14544" x="4478338" y="4224338"/>
          <p14:tracePt t="14560" x="4478338" y="4232275"/>
          <p14:tracePt t="14568" x="4478338" y="4240213"/>
          <p14:tracePt t="14576" x="4478338" y="4257675"/>
          <p14:tracePt t="14584" x="4486275" y="4275138"/>
          <p14:tracePt t="14600" x="4486275" y="4291013"/>
          <p14:tracePt t="14608" x="4495800" y="4291013"/>
          <p14:tracePt t="14616" x="4495800" y="4308475"/>
          <p14:tracePt t="14632" x="4495800" y="4316413"/>
          <p14:tracePt t="14640" x="4495800" y="4325938"/>
          <p14:tracePt t="14648" x="4495800" y="4341813"/>
          <p14:tracePt t="14664" x="4495800" y="4368800"/>
          <p14:tracePt t="14680" x="4495800" y="4376738"/>
          <p14:tracePt t="14688" x="4495800" y="4384675"/>
          <p14:tracePt t="14696" x="4495800" y="4394200"/>
          <p14:tracePt t="14704" x="4495800" y="4402138"/>
          <p14:tracePt t="14712" x="4495800" y="4410075"/>
          <p14:tracePt t="14720" x="4495800" y="4419600"/>
          <p14:tracePt t="14737" x="4495800" y="4427538"/>
          <p14:tracePt t="14744" x="4495800" y="4435475"/>
          <p14:tracePt t="14759" x="4495800" y="4445000"/>
          <p14:tracePt t="14770" x="4495800" y="4452938"/>
          <p14:tracePt t="14777" x="4495800" y="4460875"/>
          <p14:tracePt t="14793" x="4486275" y="4470400"/>
          <p14:tracePt t="14800" x="4486275" y="4478338"/>
          <p14:tracePt t="14808" x="4478338" y="4478338"/>
          <p14:tracePt t="14816" x="4470400" y="4486275"/>
          <p14:tracePt t="14833" x="4460875" y="4495800"/>
          <p14:tracePt t="14840" x="4452938" y="4503738"/>
          <p14:tracePt t="14848" x="4445000" y="4503738"/>
          <p14:tracePt t="14857" x="4427538" y="4503738"/>
          <p14:tracePt t="14865" x="4410075" y="4503738"/>
          <p14:tracePt t="14872" x="4394200" y="4503738"/>
          <p14:tracePt t="14881" x="4368800" y="4503738"/>
          <p14:tracePt t="14888" x="4341813" y="4503738"/>
          <p14:tracePt t="14897" x="4333875" y="4503738"/>
          <p14:tracePt t="14904" x="4325938" y="4503738"/>
          <p14:tracePt t="14913" x="4308475" y="4503738"/>
          <p14:tracePt t="14929" x="4300538" y="4503738"/>
          <p14:tracePt t="14955" x="4283075" y="4503738"/>
          <p14:tracePt t="14984" x="4275138" y="4503738"/>
          <p14:tracePt t="15033" x="4265613" y="4503738"/>
          <p14:tracePt t="15276" x="4240213" y="4503738"/>
          <p14:tracePt t="15285" x="4224338" y="4503738"/>
          <p14:tracePt t="15292" x="4214813" y="4503738"/>
          <p14:tracePt t="15300" x="4206875" y="4495800"/>
          <p14:tracePt t="16076" x="4232275" y="4495800"/>
          <p14:tracePt t="16081" x="4275138" y="4495800"/>
          <p14:tracePt t="16085" x="4308475" y="4495800"/>
          <p14:tracePt t="16090" x="4341813" y="4495800"/>
          <p14:tracePt t="16098" x="4368800" y="4495800"/>
          <p14:tracePt t="16104" x="4402138" y="4495800"/>
          <p14:tracePt t="16113" x="4445000" y="4495800"/>
          <p14:tracePt t="16117" x="4503738" y="4495800"/>
          <p14:tracePt t="16123" x="4546600" y="4495800"/>
          <p14:tracePt t="16128" x="4605338" y="4495800"/>
          <p14:tracePt t="16137" x="4630738" y="4495800"/>
          <p14:tracePt t="16144" x="4673600" y="4495800"/>
          <p14:tracePt t="16154" x="4708525" y="4495800"/>
          <p14:tracePt t="16160" x="4741863" y="4486275"/>
          <p14:tracePt t="16170" x="4775200" y="4486275"/>
          <p14:tracePt t="16177" x="4792663" y="4486275"/>
          <p14:tracePt t="16180" x="4827588" y="4486275"/>
          <p14:tracePt t="16188" x="4852988" y="4486275"/>
          <p14:tracePt t="16196" x="4894263" y="4478338"/>
          <p14:tracePt t="16205" x="4929188" y="4460875"/>
          <p14:tracePt t="16212" x="4954588" y="4460875"/>
          <p14:tracePt t="16221" x="4979988" y="4445000"/>
          <p14:tracePt t="16228" x="5013325" y="4427538"/>
          <p14:tracePt t="16235" x="5030788" y="4410075"/>
          <p14:tracePt t="16240" x="5064125" y="4384675"/>
          <p14:tracePt t="16248" x="5081588" y="4368800"/>
          <p14:tracePt t="16257" x="5091113" y="4359275"/>
          <p14:tracePt t="16264" x="5099050" y="4341813"/>
          <p14:tracePt t="16272" x="5099050" y="4325938"/>
          <p14:tracePt t="16280" x="5106988" y="4316413"/>
          <p14:tracePt t="16288" x="5106988" y="4308475"/>
          <p14:tracePt t="16304" x="5106988" y="4300538"/>
          <p14:tracePt t="16312" x="5106988" y="4291013"/>
          <p14:tracePt t="16320" x="5116513" y="4283075"/>
          <p14:tracePt t="16337" x="5116513" y="4275138"/>
          <p14:tracePt t="16359" x="5116513" y="4249738"/>
          <p14:tracePt t="16369" x="5116513" y="4232275"/>
          <p14:tracePt t="16376" x="5116513" y="4214813"/>
          <p14:tracePt t="16384" x="5116513" y="4189413"/>
          <p14:tracePt t="16392" x="5106988" y="4146550"/>
          <p14:tracePt t="16400" x="5099050" y="4130675"/>
          <p14:tracePt t="16408" x="5081588" y="4121150"/>
          <p14:tracePt t="16416" x="5081588" y="4113213"/>
          <p14:tracePt t="16424" x="5064125" y="4095750"/>
          <p14:tracePt t="16432" x="5056188" y="4095750"/>
          <p14:tracePt t="16440" x="5048250" y="4087813"/>
          <p14:tracePt t="16448" x="5030788" y="4087813"/>
          <p14:tracePt t="16456" x="5030788" y="4079875"/>
          <p14:tracePt t="16464" x="5013325" y="4070350"/>
          <p14:tracePt t="16480" x="5005388" y="4070350"/>
          <p14:tracePt t="16496" x="4987925" y="4062413"/>
          <p14:tracePt t="16504" x="4979988" y="4052888"/>
          <p14:tracePt t="16512" x="4979988" y="4044950"/>
          <p14:tracePt t="16621" x="4962525" y="4044950"/>
          <p14:tracePt t="16629" x="4954588" y="4037013"/>
          <p14:tracePt t="16633" x="4954588" y="4027488"/>
          <p14:tracePt t="16641" x="4929188" y="4019550"/>
          <p14:tracePt t="16649" x="4911725" y="4011613"/>
          <p14:tracePt t="16657" x="4911725" y="4002088"/>
          <p14:tracePt t="16664" x="4903788" y="3986213"/>
          <p14:tracePt t="16673" x="4886325" y="3976688"/>
          <p14:tracePt t="16681" x="4878388" y="3968750"/>
          <p14:tracePt t="16690" x="4878388" y="3960813"/>
          <p14:tracePt t="16706" x="4878388" y="3951288"/>
          <p14:tracePt t="16712" x="4868863" y="3951288"/>
          <p14:tracePt t="16736" x="4868863" y="3943350"/>
          <p14:tracePt t="16744" x="4868863" y="3935413"/>
          <p14:tracePt t="16760" x="4868863" y="3925888"/>
          <p14:tracePt t="16776" x="4868863" y="3917950"/>
          <p14:tracePt t="16808" x="4868863" y="3908425"/>
          <p14:tracePt t="16833" x="4868863" y="3900488"/>
          <p14:tracePt t="16840" x="4860925" y="3892550"/>
          <p14:tracePt t="16856" x="4860925" y="3883025"/>
          <p14:tracePt t="16864" x="4860925" y="3875088"/>
          <p14:tracePt t="16873" x="4860925" y="3857625"/>
          <p14:tracePt t="16881" x="4852988" y="3849688"/>
          <p14:tracePt t="16888" x="4852988" y="3841750"/>
          <p14:tracePt t="16896" x="4852988" y="3824288"/>
          <p14:tracePt t="16905" x="4843463" y="3816350"/>
          <p14:tracePt t="16921" x="4843463" y="3806825"/>
          <p14:tracePt t="16928" x="4843463" y="3798888"/>
          <p14:tracePt t="16945" x="4835525" y="3798888"/>
          <p14:tracePt t="16961" x="4835525" y="3790950"/>
          <p14:tracePt t="16970" x="4827588" y="3781425"/>
          <p14:tracePt t="16976" x="4827588" y="3763963"/>
          <p14:tracePt t="16985" x="4818063" y="3738563"/>
          <p14:tracePt t="16993" x="4810125" y="3730625"/>
          <p14:tracePt t="17001" x="4810125" y="3722688"/>
          <p14:tracePt t="17008" x="4810125" y="3713163"/>
          <p14:tracePt t="17016" x="4810125" y="3705225"/>
          <p14:tracePt t="17024" x="4802188" y="3697288"/>
          <p14:tracePt t="17032" x="4792663" y="3687763"/>
          <p14:tracePt t="17040" x="4792663" y="3679825"/>
          <p14:tracePt t="17049" x="4792663" y="3671888"/>
          <p14:tracePt t="17057" x="4792663" y="3662363"/>
          <p14:tracePt t="17064" x="4792663" y="3654425"/>
          <p14:tracePt t="17080" x="4792663" y="3646488"/>
          <p14:tracePt t="17104" x="4784725" y="3619500"/>
          <p14:tracePt t="17120" x="4784725" y="3611563"/>
          <p14:tracePt t="17129" x="4784725" y="3603625"/>
          <p14:tracePt t="17137" x="4784725" y="3594100"/>
          <p14:tracePt t="17144" x="4784725" y="3586163"/>
          <p14:tracePt t="17154" x="4784725" y="3578225"/>
          <p14:tracePt t="17161" x="4775200" y="3560763"/>
          <p14:tracePt t="17176" x="4775200" y="3552825"/>
          <p14:tracePt t="17186" x="4775200" y="3543300"/>
          <p14:tracePt t="17193" x="4767263" y="3527425"/>
          <p14:tracePt t="17200" x="4767263" y="3509963"/>
          <p14:tracePt t="17208" x="4767263" y="3502025"/>
          <p14:tracePt t="17217" x="4767263" y="3484563"/>
          <p14:tracePt t="17224" x="4759325" y="3459163"/>
          <p14:tracePt t="17233" x="4759325" y="3449638"/>
          <p14:tracePt t="17240" x="4749800" y="3441700"/>
          <p14:tracePt t="17248" x="4749800" y="3416300"/>
          <p14:tracePt t="17256" x="4749800" y="3408363"/>
          <p14:tracePt t="17265" x="4749800" y="3390900"/>
          <p14:tracePt t="17273" x="4749800" y="3373438"/>
          <p14:tracePt t="17281" x="4749800" y="3355975"/>
          <p14:tracePt t="17289" x="4749800" y="3330575"/>
          <p14:tracePt t="17297" x="4749800" y="3305175"/>
          <p14:tracePt t="17304" x="4749800" y="3289300"/>
          <p14:tracePt t="17313" x="4749800" y="3263900"/>
          <p14:tracePt t="17321" x="4749800" y="3238500"/>
          <p14:tracePt t="17329" x="4741863" y="3211513"/>
          <p14:tracePt t="17337" x="4733925" y="3178175"/>
          <p14:tracePt t="17344" x="4733925" y="3144838"/>
          <p14:tracePt t="17353" x="4733925" y="3127375"/>
          <p14:tracePt t="17360" x="4733925" y="3101975"/>
          <p14:tracePt t="17370" x="4733925" y="3076575"/>
          <p14:tracePt t="17377" x="4724400" y="3076575"/>
          <p14:tracePt t="17385" x="4724400" y="3059113"/>
          <p14:tracePt t="17392" x="4724400" y="3033713"/>
          <p14:tracePt t="17401" x="4724400" y="3016250"/>
          <p14:tracePt t="17409" x="4724400" y="2990850"/>
          <p14:tracePt t="17416" x="4741863" y="2957513"/>
          <p14:tracePt t="17424" x="4741863" y="2914650"/>
          <p14:tracePt t="17432" x="4749800" y="2881313"/>
          <p14:tracePt t="17440" x="4759325" y="2846388"/>
          <p14:tracePt t="17449" x="4767263" y="2820988"/>
          <p14:tracePt t="17458" x="4767263" y="2813050"/>
          <p14:tracePt t="17464" x="4775200" y="2787650"/>
          <p14:tracePt t="17473" x="4784725" y="2770188"/>
          <p14:tracePt t="17481" x="4792663" y="2762250"/>
          <p14:tracePt t="17490" x="4792663" y="2752725"/>
          <p14:tracePt t="17496" x="4792663" y="2744788"/>
          <p14:tracePt t="17506" x="4802188" y="2736850"/>
          <p14:tracePt t="17512" x="4810125" y="2727325"/>
          <p14:tracePt t="17529" x="4818063" y="2711450"/>
          <p14:tracePt t="17536" x="4827588" y="2711450"/>
          <p14:tracePt t="17545" x="4827588" y="2701925"/>
          <p14:tracePt t="17552" x="4835525" y="2693988"/>
          <p14:tracePt t="17559" x="4835525" y="2686050"/>
          <p14:tracePt t="17576" x="4843463" y="2686050"/>
          <p14:tracePt t="17616" x="4852988" y="2676525"/>
          <p14:tracePt t="17632" x="4860925" y="2668588"/>
          <p14:tracePt t="17648" x="4868863" y="2668588"/>
          <p14:tracePt t="17656" x="4886325" y="2660650"/>
          <p14:tracePt t="17664" x="4886325" y="2651125"/>
          <p14:tracePt t="17672" x="4903788" y="2651125"/>
          <p14:tracePt t="17680" x="4919663" y="2643188"/>
          <p14:tracePt t="17688" x="4929188" y="2633663"/>
          <p14:tracePt t="17696" x="4946650" y="2633663"/>
          <p14:tracePt t="17712" x="4962525" y="2633663"/>
          <p14:tracePt t="17736" x="4972050" y="2633663"/>
          <p14:tracePt t="17744" x="4979988" y="2633663"/>
          <p14:tracePt t="17760" x="4987925" y="2633663"/>
          <p14:tracePt t="17770" x="4997450" y="2633663"/>
          <p14:tracePt t="17776" x="5013325" y="2633663"/>
          <p14:tracePt t="17785" x="5038725" y="2633663"/>
          <p14:tracePt t="17792" x="5064125" y="2625725"/>
          <p14:tracePt t="17800" x="5081588" y="2617788"/>
          <p14:tracePt t="17808" x="5106988" y="2617788"/>
          <p14:tracePt t="17816" x="5124450" y="2608263"/>
          <p14:tracePt t="17824" x="5149850" y="2608263"/>
          <p14:tracePt t="17832" x="5167313" y="2608263"/>
          <p14:tracePt t="17840" x="5192713" y="2608263"/>
          <p14:tracePt t="17848" x="5218113" y="2608263"/>
          <p14:tracePt t="17856" x="5235575" y="2608263"/>
          <p14:tracePt t="17864" x="5260975" y="2608263"/>
          <p14:tracePt t="17872" x="5268913" y="2608263"/>
          <p14:tracePt t="17880" x="5286375" y="2608263"/>
          <p14:tracePt t="17888" x="5302250" y="2608263"/>
          <p14:tracePt t="17896" x="5311775" y="2608263"/>
          <p14:tracePt t="17904" x="5327650" y="2608263"/>
          <p14:tracePt t="17912" x="5337175" y="2608263"/>
          <p14:tracePt t="17920" x="5353050" y="2608263"/>
          <p14:tracePt t="17928" x="5380038" y="2608263"/>
          <p14:tracePt t="17936" x="5395913" y="2608263"/>
          <p14:tracePt t="17944" x="5421313" y="2608263"/>
          <p14:tracePt t="17955" x="5438775" y="2608263"/>
          <p14:tracePt t="17960" x="5446713" y="2608263"/>
          <p14:tracePt t="17970" x="5464175" y="2608263"/>
          <p14:tracePt t="17977" x="5472113" y="2608263"/>
          <p14:tracePt t="17986" x="5481638" y="2608263"/>
          <p14:tracePt t="17992" x="5497513" y="2617788"/>
          <p14:tracePt t="18000" x="5507038" y="2617788"/>
          <p14:tracePt t="18008" x="5514975" y="2617788"/>
          <p14:tracePt t="18016" x="5532438" y="2617788"/>
          <p14:tracePt t="18024" x="5540375" y="2625725"/>
          <p14:tracePt t="18032" x="5565775" y="2633663"/>
          <p14:tracePt t="18040" x="5575300" y="2633663"/>
          <p14:tracePt t="18048" x="5583238" y="2643188"/>
          <p14:tracePt t="18064" x="5600700" y="2651125"/>
          <p14:tracePt t="18072" x="5608638" y="2651125"/>
          <p14:tracePt t="18080" x="5616575" y="2660650"/>
          <p14:tracePt t="18088" x="5634038" y="2668588"/>
          <p14:tracePt t="18096" x="5641975" y="2668588"/>
          <p14:tracePt t="18104" x="5676900" y="2676525"/>
          <p14:tracePt t="18112" x="5694363" y="2676525"/>
          <p14:tracePt t="18121" x="5727700" y="2676525"/>
          <p14:tracePt t="18128" x="5745163" y="2676525"/>
          <p14:tracePt t="18137" x="5761038" y="2676525"/>
          <p14:tracePt t="18144" x="5770563" y="2676525"/>
          <p14:tracePt t="18160" x="5778500" y="2676525"/>
          <p14:tracePt t="18264" x="5788025" y="2686050"/>
          <p14:tracePt t="18273" x="5795963" y="2686050"/>
          <p14:tracePt t="18280" x="5795963" y="2693988"/>
          <p14:tracePt t="18297" x="5795963" y="2711450"/>
          <p14:tracePt t="18313" x="5795963" y="2736850"/>
          <p14:tracePt t="18320" x="5788025" y="2744788"/>
          <p14:tracePt t="18328" x="5778500" y="2762250"/>
          <p14:tracePt t="18336" x="5770563" y="2787650"/>
          <p14:tracePt t="18344" x="5761038" y="2813050"/>
          <p14:tracePt t="18354" x="5735638" y="2838450"/>
          <p14:tracePt t="18360" x="5719763" y="2871788"/>
          <p14:tracePt t="18369" x="5694363" y="2914650"/>
          <p14:tracePt t="18376" x="5668963" y="2940050"/>
          <p14:tracePt t="18386" x="5659438" y="2965450"/>
          <p14:tracePt t="18393" x="5641975" y="2990850"/>
          <p14:tracePt t="18401" x="5626100" y="3016250"/>
          <p14:tracePt t="18408" x="5608638" y="3051175"/>
          <p14:tracePt t="18417" x="5608638" y="3059113"/>
          <p14:tracePt t="18424" x="5600700" y="3076575"/>
          <p14:tracePt t="18433" x="5600700" y="3084513"/>
          <p14:tracePt t="18456" x="5600700" y="3094038"/>
          <p14:tracePt t="18536" x="5608638" y="3094038"/>
          <p14:tracePt t="18545" x="5626100" y="3076575"/>
          <p14:tracePt t="18552" x="5634038" y="3059113"/>
          <p14:tracePt t="18561" x="5641975" y="3051175"/>
          <p14:tracePt t="18570" x="5659438" y="3041650"/>
          <p14:tracePt t="18577" x="5659438" y="3033713"/>
          <p14:tracePt t="18585" x="5668963" y="3016250"/>
          <p14:tracePt t="18592" x="5684838" y="3008313"/>
          <p14:tracePt t="19592" x="5684838" y="3000375"/>
          <p14:tracePt t="19609" x="5694363" y="3008313"/>
          <p14:tracePt t="19617" x="5702300" y="3016250"/>
          <p14:tracePt t="19623" x="5702300" y="3033713"/>
          <p14:tracePt t="19632" x="5710238" y="3033713"/>
          <p14:tracePt t="19647" x="5727700" y="3041650"/>
          <p14:tracePt t="19671" x="5735638" y="3051175"/>
          <p14:tracePt t="19688" x="5753100" y="3051175"/>
          <p14:tracePt t="19696" x="5761038" y="3051175"/>
          <p14:tracePt t="19704" x="5788025" y="3051175"/>
          <p14:tracePt t="19712" x="5813425" y="3051175"/>
          <p14:tracePt t="19720" x="5829300" y="3051175"/>
          <p14:tracePt t="19728" x="5864225" y="3051175"/>
          <p14:tracePt t="19736" x="5897563" y="3051175"/>
          <p14:tracePt t="19744" x="5932488" y="3041650"/>
          <p14:tracePt t="19752" x="5957888" y="3041650"/>
          <p14:tracePt t="19760" x="5991225" y="3041650"/>
          <p14:tracePt t="19769" x="6024563" y="3033713"/>
          <p14:tracePt t="19776" x="6059488" y="3025775"/>
          <p14:tracePt t="19784" x="6092825" y="3016250"/>
          <p14:tracePt t="19792" x="6110288" y="3016250"/>
          <p14:tracePt t="19800" x="6135688" y="3008313"/>
          <p14:tracePt t="19808" x="6153150" y="3000375"/>
          <p14:tracePt t="19816" x="6161088" y="3000375"/>
          <p14:tracePt t="19824" x="6186488" y="2990850"/>
          <p14:tracePt t="19832" x="6211888" y="2982913"/>
          <p14:tracePt t="19840" x="6237288" y="2974975"/>
          <p14:tracePt t="19848" x="6262688" y="2965450"/>
          <p14:tracePt t="19856" x="6288088" y="2957513"/>
          <p14:tracePt t="19864" x="6323013" y="2949575"/>
          <p14:tracePt t="19872" x="6338888" y="2949575"/>
          <p14:tracePt t="19880" x="6356350" y="2949575"/>
          <p14:tracePt t="19888" x="6381750" y="2940050"/>
          <p14:tracePt t="19896" x="6391275" y="2932113"/>
          <p14:tracePt t="19904" x="6416675" y="2922588"/>
          <p14:tracePt t="19928" x="6424613" y="2922588"/>
          <p14:tracePt t="19936" x="6432550" y="2922588"/>
          <p14:tracePt t="19944" x="6442075" y="2922588"/>
          <p14:tracePt t="19952" x="6457950" y="2922588"/>
          <p14:tracePt t="19970" x="6492875" y="2914650"/>
          <p14:tracePt t="19976" x="6518275" y="2914650"/>
          <p14:tracePt t="19985" x="6543675" y="2906713"/>
          <p14:tracePt t="19992" x="6561138" y="2906713"/>
          <p14:tracePt t="20000" x="6586538" y="2897188"/>
          <p14:tracePt t="20008" x="6645275" y="2889250"/>
          <p14:tracePt t="20016" x="6654800" y="2881313"/>
          <p14:tracePt t="20024" x="6670675" y="2881313"/>
          <p14:tracePt t="20032" x="6688138" y="2871788"/>
          <p14:tracePt t="20040" x="6688138" y="2863850"/>
          <p14:tracePt t="20048" x="6705600" y="2863850"/>
          <p14:tracePt t="20064" x="6731000" y="2855913"/>
          <p14:tracePt t="20072" x="6731000" y="2846388"/>
          <p14:tracePt t="20080" x="6738938" y="2838450"/>
          <p14:tracePt t="20087" x="6756400" y="2830513"/>
          <p14:tracePt t="20096" x="6764338" y="2820988"/>
          <p14:tracePt t="20104" x="6772275" y="2813050"/>
          <p14:tracePt t="20112" x="6799263" y="2795588"/>
          <p14:tracePt t="20120" x="6807200" y="2787650"/>
          <p14:tracePt t="20128" x="6824663" y="2770188"/>
          <p14:tracePt t="20136" x="6850063" y="2752725"/>
          <p14:tracePt t="20144" x="6875463" y="2736850"/>
          <p14:tracePt t="20153" x="6883400" y="2719388"/>
          <p14:tracePt t="20160" x="6900863" y="2701925"/>
          <p14:tracePt t="20168" x="6926263" y="2686050"/>
          <p14:tracePt t="20176" x="6934200" y="2676525"/>
          <p14:tracePt t="20192" x="6934200" y="2668588"/>
          <p14:tracePt t="20200" x="6943725" y="2660650"/>
          <p14:tracePt t="20216" x="6951663" y="2643188"/>
          <p14:tracePt t="20232" x="6951663" y="2633663"/>
          <p14:tracePt t="20272" x="6951663" y="2625725"/>
          <p14:tracePt t="20280" x="6959600" y="2608263"/>
          <p14:tracePt t="20312" x="6959600" y="2600325"/>
          <p14:tracePt t="20460" x="6959600" y="2592388"/>
          <p14:tracePt t="20469" x="6951663" y="2592388"/>
          <p14:tracePt t="20476" x="6951663" y="2582863"/>
          <p14:tracePt t="20485" x="6943725" y="2574925"/>
          <p14:tracePt t="20577" x="6943725" y="2566988"/>
          <p14:tracePt t="20593" x="6943725" y="2557463"/>
          <p14:tracePt t="20600" x="6943725" y="2549525"/>
          <p14:tracePt t="20608" x="6943725" y="2541588"/>
          <p14:tracePt t="20616" x="6943725" y="2516188"/>
          <p14:tracePt t="20632" x="6951663" y="2506663"/>
          <p14:tracePt t="20648" x="6951663" y="2498725"/>
          <p14:tracePt t="20656" x="6959600" y="2498725"/>
          <p14:tracePt t="20672" x="6969125" y="2489200"/>
          <p14:tracePt t="20704" x="6969125" y="2481263"/>
          <p14:tracePt t="20753" x="6985000" y="2473325"/>
          <p14:tracePt t="20760" x="6994525" y="2473325"/>
          <p14:tracePt t="20768" x="7002463" y="2463800"/>
          <p14:tracePt t="20776" x="7010400" y="2455863"/>
          <p14:tracePt t="20785" x="7019925" y="2455863"/>
          <p14:tracePt t="20809" x="7027863" y="2447925"/>
          <p14:tracePt t="20824" x="7035800" y="2447925"/>
          <p14:tracePt t="20864" x="7045325" y="2438400"/>
          <p14:tracePt t="20871" x="7053263" y="2438400"/>
          <p14:tracePt t="20880" x="7061200" y="2430463"/>
          <p14:tracePt t="20896" x="7070725" y="2422525"/>
          <p14:tracePt t="20993" x="7078663" y="2413000"/>
          <p14:tracePt t="21009" x="7078663" y="2405063"/>
          <p14:tracePt t="21017" x="7088188" y="2405063"/>
          <p14:tracePt t="21040" x="7104063" y="2387600"/>
          <p14:tracePt t="21056" x="7121525" y="2371725"/>
          <p14:tracePt t="21381" x="7121525" y="2354263"/>
          <p14:tracePt t="21388" x="7121525" y="2344738"/>
          <p14:tracePt t="21477" x="7121525" y="2336800"/>
          <p14:tracePt t="21488" x="7121525" y="2328863"/>
          <p14:tracePt t="21559" x="7121525" y="2319338"/>
          <p14:tracePt t="21567" x="7121525" y="2311400"/>
          <p14:tracePt t="21748" x="7129463" y="2303463"/>
          <p14:tracePt t="21776" x="7138988" y="2303463"/>
          <p14:tracePt t="21788" x="7154863" y="2303463"/>
          <p14:tracePt t="21798" x="7164388" y="2303463"/>
          <p14:tracePt t="21804" x="7180263" y="2311400"/>
          <p14:tracePt t="21820" x="7189788" y="2311400"/>
          <p14:tracePt t="21836" x="7189788" y="2319338"/>
          <p14:tracePt t="21842" x="7197725" y="2319338"/>
          <p14:tracePt t="21857" x="7205663" y="2319338"/>
          <p14:tracePt t="21872" x="7215188" y="2319338"/>
          <p14:tracePt t="21968" x="7223125" y="2328863"/>
          <p14:tracePt t="21976" x="7240588" y="2336800"/>
          <p14:tracePt t="21992" x="7258050" y="2336800"/>
          <p14:tracePt t="22001" x="7265988" y="2344738"/>
          <p14:tracePt t="22008" x="7273925" y="2344738"/>
          <p14:tracePt t="22017" x="7283450" y="2344738"/>
          <p14:tracePt t="22024" x="7291388" y="2344738"/>
          <p14:tracePt t="22032" x="7299325" y="2344738"/>
          <p14:tracePt t="22048" x="7308850" y="2344738"/>
          <p14:tracePt t="22064" x="7316788" y="2344738"/>
          <p14:tracePt t="22072" x="7316788" y="2354263"/>
          <p14:tracePt t="22080" x="7324725" y="2354263"/>
          <p14:tracePt t="22096" x="7334250" y="2354263"/>
          <p14:tracePt t="22104" x="7342188" y="2354263"/>
          <p14:tracePt t="22112" x="7367588" y="2354263"/>
          <p14:tracePt t="22128" x="7385050" y="2354263"/>
          <p14:tracePt t="22144" x="7410450" y="2354263"/>
          <p14:tracePt t="22160" x="7418388" y="2354263"/>
          <p14:tracePt t="22169" x="7427913" y="2354263"/>
          <p14:tracePt t="22176" x="7435850" y="2354263"/>
          <p14:tracePt t="22208" x="7443788" y="2354263"/>
          <p14:tracePt t="22273" x="7461250" y="2354263"/>
          <p14:tracePt t="22288" x="7486650" y="2354263"/>
          <p14:tracePt t="22304" x="7512050" y="2354263"/>
          <p14:tracePt t="22313" x="7521575" y="2354263"/>
          <p14:tracePt t="22321" x="7537450" y="2354263"/>
          <p14:tracePt t="22328" x="7554913" y="2354263"/>
          <p14:tracePt t="22336" x="7562850" y="2354263"/>
          <p14:tracePt t="22361" x="7572375" y="2354263"/>
          <p14:tracePt t="22370" x="7580313" y="2344738"/>
          <p14:tracePt t="22489" x="7588250" y="2344738"/>
          <p14:tracePt t="22496" x="7605713" y="2344738"/>
          <p14:tracePt t="22505" x="7613650" y="2344738"/>
          <p14:tracePt t="22513" x="7623175" y="2344738"/>
          <p14:tracePt t="22521" x="7631113" y="2344738"/>
          <p14:tracePt t="22895" x="7639050" y="2344738"/>
          <p14:tracePt t="22920" x="7639050" y="2354263"/>
          <p14:tracePt t="22936" x="7639050" y="2362200"/>
          <p14:tracePt t="22944" x="7631113" y="2371725"/>
          <p14:tracePt t="22960" x="7623175" y="2379663"/>
          <p14:tracePt t="22968" x="7623175" y="2387600"/>
          <p14:tracePt t="23017" x="7623175" y="2405063"/>
          <p14:tracePt t="23024" x="7613650" y="2405063"/>
          <p14:tracePt t="23040" x="7613650" y="2413000"/>
          <p14:tracePt t="23048" x="7605713" y="2422525"/>
          <p14:tracePt t="23064" x="7605713" y="2430463"/>
          <p14:tracePt t="23072" x="7597775" y="2438400"/>
          <p14:tracePt t="23096" x="7597775" y="2447925"/>
          <p14:tracePt t="23104" x="7597775" y="2455863"/>
          <p14:tracePt t="23112" x="7597775" y="2463800"/>
          <p14:tracePt t="23120" x="7588250" y="2473325"/>
          <p14:tracePt t="23136" x="7580313" y="2481263"/>
          <p14:tracePt t="23152" x="7572375" y="2506663"/>
          <p14:tracePt t="23160" x="7562850" y="2516188"/>
          <p14:tracePt t="23169" x="7562850" y="2524125"/>
          <p14:tracePt t="23185" x="7554913" y="2541588"/>
          <p14:tracePt t="23193" x="7546975" y="2549525"/>
          <p14:tracePt t="23200" x="7546975" y="2557463"/>
          <p14:tracePt t="23208" x="7537450" y="2566988"/>
          <p14:tracePt t="23223" x="7537450" y="2574925"/>
          <p14:tracePt t="23232" x="7537450" y="2582863"/>
          <p14:tracePt t="23239" x="7521575" y="2600325"/>
          <p14:tracePt t="23255" x="7521575" y="2617788"/>
          <p14:tracePt t="23263" x="7504113" y="2633663"/>
          <p14:tracePt t="23280" x="7494588" y="2643188"/>
          <p14:tracePt t="23288" x="7486650" y="2651125"/>
          <p14:tracePt t="23296" x="7486650" y="2660650"/>
          <p14:tracePt t="23304" x="7478713" y="2668588"/>
          <p14:tracePt t="23312" x="7478713" y="2676525"/>
          <p14:tracePt t="23320" x="7469188" y="2686050"/>
          <p14:tracePt t="23328" x="7469188" y="2693988"/>
          <p14:tracePt t="23336" x="7461250" y="2701925"/>
          <p14:tracePt t="23344" x="7461250" y="2711450"/>
          <p14:tracePt t="23353" x="7453313" y="2719388"/>
          <p14:tracePt t="23360" x="7443788" y="2727325"/>
          <p14:tracePt t="23368" x="7443788" y="2736850"/>
          <p14:tracePt t="23385" x="7443788" y="2744788"/>
          <p14:tracePt t="23392" x="7443788" y="2762250"/>
          <p14:tracePt t="23408" x="7435850" y="2762250"/>
          <p14:tracePt t="23417" x="7427913" y="2770188"/>
          <p14:tracePt t="23424" x="7427913" y="2778125"/>
          <p14:tracePt t="23432" x="7418388" y="2787650"/>
          <p14:tracePt t="23448" x="7418388" y="2805113"/>
          <p14:tracePt t="23464" x="7410450" y="2813050"/>
          <p14:tracePt t="23480" x="7402513" y="2830513"/>
          <p14:tracePt t="23488" x="7402513" y="2838450"/>
          <p14:tracePt t="23496" x="7392988" y="2846388"/>
          <p14:tracePt t="23504" x="7392988" y="2855913"/>
          <p14:tracePt t="23512" x="7385050" y="2871788"/>
          <p14:tracePt t="23528" x="7377113" y="2889250"/>
          <p14:tracePt t="23536" x="7377113" y="2897188"/>
          <p14:tracePt t="23544" x="7367588" y="2897188"/>
          <p14:tracePt t="23552" x="7367588" y="2906713"/>
          <p14:tracePt t="23560" x="7367588" y="2914650"/>
          <p14:tracePt t="23568" x="7367588" y="2922588"/>
          <p14:tracePt t="23576" x="7367588" y="2932113"/>
          <p14:tracePt t="23584" x="7359650" y="2949575"/>
          <p14:tracePt t="23600" x="7350125" y="2965450"/>
          <p14:tracePt t="23608" x="7350125" y="2974975"/>
          <p14:tracePt t="23617" x="7342188" y="2974975"/>
          <p14:tracePt t="23624" x="7342188" y="2982913"/>
          <p14:tracePt t="23632" x="7342188" y="2990850"/>
          <p14:tracePt t="23640" x="7334250" y="3000375"/>
          <p14:tracePt t="23648" x="7334250" y="3008313"/>
          <p14:tracePt t="23656" x="7334250" y="3025775"/>
          <p14:tracePt t="23672" x="7324725" y="3033713"/>
          <p14:tracePt t="23680" x="7324725" y="3051175"/>
          <p14:tracePt t="23696" x="7316788" y="3059113"/>
          <p14:tracePt t="23704" x="7308850" y="3076575"/>
          <p14:tracePt t="23712" x="7308850" y="3084513"/>
          <p14:tracePt t="23720" x="7308850" y="3094038"/>
          <p14:tracePt t="23728" x="7299325" y="3094038"/>
          <p14:tracePt t="23744" x="7299325" y="3101975"/>
          <p14:tracePt t="23752" x="7299325" y="3109913"/>
          <p14:tracePt t="23760" x="7299325" y="3119438"/>
          <p14:tracePt t="23768" x="7299325" y="3127375"/>
          <p14:tracePt t="23776" x="7291388" y="3135313"/>
          <p14:tracePt t="23785" x="7283450" y="3144838"/>
          <p14:tracePt t="23802" x="7283450" y="3152775"/>
          <p14:tracePt t="23808" x="7273925" y="3160713"/>
          <p14:tracePt t="23832" x="7273925" y="3170238"/>
          <p14:tracePt t="23857" x="7273925" y="3178175"/>
          <p14:tracePt t="23864" x="7273925" y="3186113"/>
          <p14:tracePt t="23880" x="7265988" y="3186113"/>
          <p14:tracePt t="23896" x="7265988" y="3195638"/>
          <p14:tracePt t="23904" x="7258050" y="3211513"/>
          <p14:tracePt t="23920" x="7258050" y="3221038"/>
          <p14:tracePt t="23928" x="7248525" y="3228975"/>
          <p14:tracePt t="23944" x="7248525" y="3238500"/>
          <p14:tracePt t="23954" x="7240588" y="3246438"/>
          <p14:tracePt t="23960" x="7240588" y="3254375"/>
          <p14:tracePt t="23969" x="7232650" y="3254375"/>
          <p14:tracePt t="23976" x="7232650" y="3263900"/>
          <p14:tracePt t="23984" x="7232650" y="3271838"/>
          <p14:tracePt t="24002" x="7223125" y="3279775"/>
          <p14:tracePt t="24024" x="7215188" y="3289300"/>
          <p14:tracePt t="24040" x="7215188" y="3297238"/>
          <p14:tracePt t="24064" x="7215188" y="3305175"/>
          <p14:tracePt t="24080" x="7215188" y="3314700"/>
          <p14:tracePt t="24096" x="7205663" y="3314700"/>
          <p14:tracePt t="24104" x="7205663" y="3322638"/>
          <p14:tracePt t="24112" x="7197725" y="3330575"/>
          <p14:tracePt t="24120" x="7189788" y="3340100"/>
          <p14:tracePt t="24128" x="7189788" y="3348038"/>
          <p14:tracePt t="24136" x="7189788" y="3355975"/>
          <p14:tracePt t="24144" x="7189788" y="3365500"/>
          <p14:tracePt t="24152" x="7180263" y="3373438"/>
          <p14:tracePt t="24160" x="7172325" y="3390900"/>
          <p14:tracePt t="24183" x="7172325" y="3408363"/>
          <p14:tracePt t="24192" x="7164388" y="3416300"/>
          <p14:tracePt t="24489" x="7164388" y="3390900"/>
          <p14:tracePt t="24497" x="7164388" y="3373438"/>
          <p14:tracePt t="24505" x="7164388" y="3348038"/>
          <p14:tracePt t="24513" x="7164388" y="3314700"/>
          <p14:tracePt t="24521" x="7164388" y="3305175"/>
          <p14:tracePt t="24525" x="7164388" y="3279775"/>
          <p14:tracePt t="24536" x="7164388" y="3271838"/>
          <p14:tracePt t="24540" x="7164388" y="3254375"/>
          <p14:tracePt t="24548" x="7164388" y="3238500"/>
          <p14:tracePt t="24557" x="7164388" y="3228975"/>
          <p14:tracePt t="24564" x="7172325" y="3211513"/>
          <p14:tracePt t="24572" x="7180263" y="3186113"/>
          <p14:tracePt t="24584" x="7189788" y="3170238"/>
          <p14:tracePt t="24592" x="7189788" y="3144838"/>
          <p14:tracePt t="24601" x="7189788" y="3127375"/>
          <p14:tracePt t="24608" x="7197725" y="3101975"/>
          <p14:tracePt t="24617" x="7205663" y="3084513"/>
          <p14:tracePt t="24624" x="7205663" y="3067050"/>
          <p14:tracePt t="24632" x="7205663" y="3059113"/>
          <p14:tracePt t="24640" x="7205663" y="3041650"/>
          <p14:tracePt t="24648" x="7215188" y="3033713"/>
          <p14:tracePt t="24656" x="7223125" y="3016250"/>
          <p14:tracePt t="24664" x="7232650" y="3000375"/>
          <p14:tracePt t="24672" x="7232650" y="2990850"/>
          <p14:tracePt t="24688" x="7232650" y="2982913"/>
          <p14:tracePt t="24696" x="7232650" y="2974975"/>
          <p14:tracePt t="24712" x="7240588" y="2965450"/>
          <p14:tracePt t="24728" x="7248525" y="2949575"/>
          <p14:tracePt t="24752" x="7248525" y="2940050"/>
          <p14:tracePt t="24833" x="7248525" y="2932113"/>
          <p14:tracePt t="24841" x="7248525" y="2922588"/>
          <p14:tracePt t="24873" x="7248525" y="2914650"/>
          <p14:tracePt t="25157" x="7258050" y="2906713"/>
          <p14:tracePt t="25165" x="7265988" y="2906713"/>
          <p14:tracePt t="25173" x="7283450" y="2906713"/>
          <p14:tracePt t="25181" x="7291388" y="2906713"/>
          <p14:tracePt t="25189" x="7316788" y="2906713"/>
          <p14:tracePt t="25193" x="7342188" y="2906713"/>
          <p14:tracePt t="25205" x="7350125" y="2906713"/>
          <p14:tracePt t="25212" x="7367588" y="2906713"/>
          <p14:tracePt t="25220" x="7377113" y="2906713"/>
          <p14:tracePt t="25236" x="7385050" y="2906713"/>
          <p14:tracePt t="25321" x="7392988" y="2906713"/>
          <p14:tracePt t="25329" x="7402513" y="2906713"/>
          <p14:tracePt t="25336" x="7418388" y="2906713"/>
          <p14:tracePt t="25345" x="7427913" y="2906713"/>
          <p14:tracePt t="25353" x="7435850" y="2906713"/>
          <p14:tracePt t="25360" x="7443788" y="2906713"/>
          <p14:tracePt t="25369" x="7461250" y="2906713"/>
          <p14:tracePt t="25377" x="7469188" y="2906713"/>
          <p14:tracePt t="25385" x="7486650" y="2906713"/>
          <p14:tracePt t="25629" x="7494588" y="2906713"/>
          <p14:tracePt t="25797" x="7504113" y="2906713"/>
          <p14:tracePt t="25889" x="7512050" y="2906713"/>
          <p14:tracePt t="25897" x="7521575" y="2906713"/>
          <p14:tracePt t="25967" x="7529513" y="2906713"/>
          <p14:tracePt t="26704" x="7537450" y="2906713"/>
          <p14:tracePt t="26712" x="7537450" y="2897188"/>
          <p14:tracePt t="26720" x="7537450" y="2871788"/>
          <p14:tracePt t="26728" x="7537450" y="2863850"/>
          <p14:tracePt t="26736" x="7537450" y="2838450"/>
          <p14:tracePt t="26744" x="7529513" y="2805113"/>
          <p14:tracePt t="26753" x="7529513" y="2770188"/>
          <p14:tracePt t="26760" x="7521575" y="2744788"/>
          <p14:tracePt t="26769" x="7504113" y="2701925"/>
          <p14:tracePt t="26773" x="7504113" y="2676525"/>
          <p14:tracePt t="26776" x="7486650" y="2643188"/>
          <p14:tracePt t="26784" x="7478713" y="2617788"/>
          <p14:tracePt t="26793" x="7469188" y="2574925"/>
          <p14:tracePt t="26800" x="7461250" y="2524125"/>
          <p14:tracePt t="26807" x="7453313" y="2455863"/>
          <p14:tracePt t="26817" x="7443788" y="2379663"/>
          <p14:tracePt t="26824" x="7427913" y="2293938"/>
          <p14:tracePt t="26833" x="7410450" y="2209800"/>
          <p14:tracePt t="26836" x="7402513" y="2116138"/>
          <p14:tracePt t="26844" x="7385050" y="2030413"/>
          <p14:tracePt t="26852" x="7377113" y="1928813"/>
          <p14:tracePt t="26860" x="7350125" y="1844675"/>
          <p14:tracePt t="26868" x="7334250" y="1758950"/>
          <p14:tracePt t="26875" x="7308850" y="1682750"/>
          <p14:tracePt t="26884" x="7273925" y="1589088"/>
          <p14:tracePt t="26891" x="7232650" y="1512888"/>
          <p14:tracePt t="26896" x="7189788" y="1427163"/>
          <p14:tracePt t="26903" x="7129463" y="1333500"/>
          <p14:tracePt t="26912" x="7061200" y="1241425"/>
          <p14:tracePt t="26919" x="6985000" y="1147763"/>
          <p14:tracePt t="26928" x="6883400" y="1044575"/>
          <p14:tracePt t="26935" x="6781800" y="942975"/>
          <p14:tracePt t="26944" x="6654800" y="849313"/>
          <p14:tracePt t="26953" x="6510338" y="739775"/>
          <p14:tracePt t="26960" x="6330950" y="620713"/>
          <p14:tracePt t="26968" x="6135688" y="519113"/>
          <p14:tracePt t="26976" x="5940425" y="400050"/>
          <p14:tracePt t="26985" x="5710238" y="271463"/>
          <p14:tracePt t="26992" x="5481638" y="11906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1F7E21B-1B4C-4B4E-B580-42A69C62B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6" t="24801" r="4326" b="30400"/>
          <a:stretch/>
        </p:blipFill>
        <p:spPr>
          <a:xfrm>
            <a:off x="575172" y="2132856"/>
            <a:ext cx="8352928" cy="2304256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xmlns="" id="{6EFB7075-16FC-4499-B97E-6764AAE203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5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9"/>
    </mc:Choice>
    <mc:Fallback xmlns="">
      <p:transition spd="slow" advTm="20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92" x="2203450" y="6280150"/>
          <p14:tracePt t="1095" x="1138238" y="6705600"/>
          <p14:tracePt t="1103" x="1062038" y="6586538"/>
          <p14:tracePt t="1112" x="1011238" y="6483350"/>
          <p14:tracePt t="1120" x="952500" y="6391275"/>
          <p14:tracePt t="1128" x="900113" y="6288088"/>
          <p14:tracePt t="1136" x="866775" y="6186488"/>
          <p14:tracePt t="1143" x="849313" y="6067425"/>
          <p14:tracePt t="1147" x="823913" y="5940425"/>
          <p14:tracePt t="1155" x="815975" y="5813425"/>
          <p14:tracePt t="1164" x="815975" y="5684838"/>
          <p14:tracePt t="1172" x="815975" y="5549900"/>
          <p14:tracePt t="1180" x="815975" y="5430838"/>
          <p14:tracePt t="1188" x="815975" y="5302250"/>
          <p14:tracePt t="1196" x="815975" y="5192713"/>
          <p14:tracePt t="1204" x="815975" y="5081588"/>
          <p14:tracePt t="1212" x="823913" y="4979988"/>
          <p14:tracePt t="1219" x="849313" y="4894263"/>
          <p14:tracePt t="1228" x="884238" y="4818063"/>
          <p14:tracePt t="1236" x="925513" y="4741863"/>
          <p14:tracePt t="1245" x="968375" y="4665663"/>
          <p14:tracePt t="1252" x="1028700" y="4579938"/>
          <p14:tracePt t="1260" x="1096963" y="4495800"/>
          <p14:tracePt t="1268" x="1173163" y="4384675"/>
          <p14:tracePt t="1276" x="1257300" y="4265613"/>
          <p14:tracePt t="1284" x="1360488" y="4146550"/>
          <p14:tracePt t="1292" x="1462088" y="4037013"/>
          <p14:tracePt t="1300" x="1571625" y="3925888"/>
          <p14:tracePt t="1307" x="1700213" y="3832225"/>
          <p14:tracePt t="1316" x="1819275" y="3748088"/>
          <p14:tracePt t="1324" x="1971675" y="3654425"/>
          <p14:tracePt t="1332" x="2133600" y="3568700"/>
          <p14:tracePt t="1340" x="2293938" y="3492500"/>
          <p14:tracePt t="1348" x="2438400" y="3416300"/>
          <p14:tracePt t="1356" x="2557463" y="3348038"/>
          <p14:tracePt t="1364" x="2651125" y="3279775"/>
          <p14:tracePt t="1372" x="2711450" y="3211513"/>
          <p14:tracePt t="1380" x="2752725" y="3160713"/>
          <p14:tracePt t="1388" x="2787650" y="3094038"/>
          <p14:tracePt t="1397" x="2805113" y="3051175"/>
          <p14:tracePt t="1404" x="2813050" y="3000375"/>
          <p14:tracePt t="1411" x="2813050" y="2982913"/>
          <p14:tracePt t="1420" x="2813050" y="2957513"/>
          <p14:tracePt t="1429" x="2813050" y="2940050"/>
          <p14:tracePt t="1436" x="2813050" y="2932113"/>
          <p14:tracePt t="1445" x="2813050" y="2914650"/>
          <p14:tracePt t="1452" x="2813050" y="2889250"/>
          <p14:tracePt t="1460" x="2813050" y="2871788"/>
          <p14:tracePt t="1468" x="2813050" y="2846388"/>
          <p14:tracePt t="1476" x="2813050" y="2820988"/>
          <p14:tracePt t="1484" x="2813050" y="2805113"/>
          <p14:tracePt t="1492" x="2813050" y="2770188"/>
          <p14:tracePt t="1500" x="2813050" y="2744788"/>
          <p14:tracePt t="1508" x="2813050" y="2719388"/>
          <p14:tracePt t="1516" x="2813050" y="2693988"/>
          <p14:tracePt t="1524" x="2813050" y="2676525"/>
          <p14:tracePt t="1532" x="2813050" y="2668588"/>
          <p14:tracePt t="1540" x="2813050" y="2643188"/>
          <p14:tracePt t="1548" x="2813050" y="2617788"/>
          <p14:tracePt t="1556" x="2813050" y="2608263"/>
          <p14:tracePt t="1564" x="2813050" y="2600325"/>
          <p14:tracePt t="1572" x="2820988" y="2592388"/>
          <p14:tracePt t="1596" x="2820988" y="2582863"/>
          <p14:tracePt t="1636" x="2820988" y="2574925"/>
          <p14:tracePt t="1645" x="2820988" y="2566988"/>
          <p14:tracePt t="1693" x="2820988" y="2557463"/>
          <p14:tracePt t="1700" x="2820988" y="2549525"/>
          <p14:tracePt t="1716" x="2820988" y="2541588"/>
          <p14:tracePt t="1724" x="2820988" y="2524125"/>
          <p14:tracePt t="1741" x="2820988" y="2516188"/>
          <p14:tracePt t="1749" x="2820988" y="2506663"/>
          <p14:tracePt t="2164" x="2813050" y="2524125"/>
          <p14:tracePt t="2169" x="2795588" y="2549525"/>
          <p14:tracePt t="2176" x="2778125" y="2566988"/>
          <p14:tracePt t="2186" x="2770188" y="2592388"/>
          <p14:tracePt t="2191" x="2762250" y="2608263"/>
          <p14:tracePt t="2200" x="2752725" y="2633663"/>
          <p14:tracePt t="2207" x="2744788" y="2651125"/>
          <p14:tracePt t="2215" x="2736850" y="2676525"/>
          <p14:tracePt t="2220" x="2736850" y="2701925"/>
          <p14:tracePt t="2223" x="2736850" y="2711450"/>
          <p14:tracePt t="2232" x="2736850" y="2736850"/>
          <p14:tracePt t="2240" x="2736850" y="2762250"/>
          <p14:tracePt t="2248" x="2736850" y="2770188"/>
          <p14:tracePt t="2256" x="2736850" y="2778125"/>
          <p14:tracePt t="2308" x="2736850" y="2795588"/>
          <p14:tracePt t="2324" x="2736850" y="2805113"/>
          <p14:tracePt t="2332" x="2736850" y="2820988"/>
          <p14:tracePt t="2348" x="2736850" y="2830513"/>
          <p14:tracePt t="2357" x="2736850" y="2838450"/>
          <p14:tracePt t="2420" x="2736850" y="2846388"/>
          <p14:tracePt t="2429" x="2736850" y="2855913"/>
          <p14:tracePt t="2436" x="2736850" y="2863850"/>
          <p14:tracePt t="2445" x="2752725" y="2863850"/>
          <p14:tracePt t="2452" x="2778125" y="2863850"/>
          <p14:tracePt t="2461" x="2805113" y="2871788"/>
          <p14:tracePt t="2468" x="2830513" y="2881313"/>
          <p14:tracePt t="2477" x="2863850" y="2881313"/>
          <p14:tracePt t="2484" x="2897188" y="2881313"/>
          <p14:tracePt t="2493" x="2932113" y="2897188"/>
          <p14:tracePt t="2501" x="2940050" y="2906713"/>
          <p14:tracePt t="2509" x="2974975" y="2906713"/>
          <p14:tracePt t="2517" x="3008313" y="2914650"/>
          <p14:tracePt t="2524" x="3041650" y="2922588"/>
          <p14:tracePt t="2533" x="3076575" y="2932113"/>
          <p14:tracePt t="2541" x="3101975" y="2932113"/>
          <p14:tracePt t="2548" x="3144838" y="2940050"/>
          <p14:tracePt t="2556" x="3170238" y="2940050"/>
          <p14:tracePt t="2566" x="3211513" y="2949575"/>
          <p14:tracePt t="2573" x="3228975" y="2957513"/>
          <p14:tracePt t="2582" x="3263900" y="2957513"/>
          <p14:tracePt t="2589" x="3271838" y="2957513"/>
          <p14:tracePt t="2596" x="3305175" y="2965450"/>
          <p14:tracePt t="2605" x="3322638" y="2965450"/>
          <p14:tracePt t="2612" x="3330575" y="2965450"/>
          <p14:tracePt t="2620" x="3340100" y="2965450"/>
          <p14:tracePt t="2630" x="3355975" y="2965450"/>
          <p14:tracePt t="2636" x="3373438" y="2965450"/>
          <p14:tracePt t="2646" x="3398838" y="2965450"/>
          <p14:tracePt t="2653" x="3408363" y="2965450"/>
          <p14:tracePt t="2660" x="3424238" y="2965450"/>
          <p14:tracePt t="2668" x="3441700" y="2965450"/>
          <p14:tracePt t="2676" x="3449638" y="2965450"/>
          <p14:tracePt t="2684" x="3459163" y="2965450"/>
          <p14:tracePt t="2691" x="3467100" y="2965450"/>
          <p14:tracePt t="2700" x="3475038" y="2974975"/>
          <p14:tracePt t="2724" x="3484563" y="2974975"/>
          <p14:tracePt t="2740" x="3502025" y="2974975"/>
          <p14:tracePt t="2764" x="3517900" y="2974975"/>
          <p14:tracePt t="2772" x="3535363" y="2974975"/>
          <p14:tracePt t="2780" x="3560763" y="2974975"/>
          <p14:tracePt t="2788" x="3578225" y="2974975"/>
          <p14:tracePt t="2804" x="3586163" y="2974975"/>
          <p14:tracePt t="2909" x="3603625" y="2965450"/>
          <p14:tracePt t="2925" x="3619500" y="2965450"/>
          <p14:tracePt t="2934" x="3646488" y="2965450"/>
          <p14:tracePt t="2939" x="3654425" y="2965450"/>
          <p14:tracePt t="2947" x="3679825" y="2957513"/>
          <p14:tracePt t="2962" x="3705225" y="2957513"/>
          <p14:tracePt t="2963" x="3722688" y="2957513"/>
          <p14:tracePt t="2972" x="3748088" y="2957513"/>
          <p14:tracePt t="2980" x="3756025" y="2957513"/>
          <p14:tracePt t="2987" x="3773488" y="2957513"/>
          <p14:tracePt t="2996" x="3798888" y="2957513"/>
          <p14:tracePt t="3004" x="3806825" y="2957513"/>
          <p14:tracePt t="3012" x="3816350" y="2957513"/>
          <p14:tracePt t="3020" x="3824288" y="2957513"/>
          <p14:tracePt t="3036" x="3832225" y="2957513"/>
          <p14:tracePt t="3068" x="3841750" y="2957513"/>
          <p14:tracePt t="3076" x="3849688" y="2957513"/>
          <p14:tracePt t="3084" x="3857625" y="2949575"/>
          <p14:tracePt t="3092" x="3883025" y="2949575"/>
          <p14:tracePt t="3108" x="3908425" y="2949575"/>
          <p14:tracePt t="3116" x="3917950" y="2949575"/>
          <p14:tracePt t="3124" x="3943350" y="2949575"/>
          <p14:tracePt t="3132" x="3968750" y="2949575"/>
          <p14:tracePt t="3140" x="3976688" y="2949575"/>
          <p14:tracePt t="3148" x="3986213" y="2949575"/>
          <p14:tracePt t="3156" x="3994150" y="2949575"/>
          <p14:tracePt t="3164" x="4002088" y="2949575"/>
          <p14:tracePt t="3172" x="4011613" y="2949575"/>
          <p14:tracePt t="3188" x="4019550" y="2949575"/>
          <p14:tracePt t="3220" x="4037013" y="2949575"/>
          <p14:tracePt t="3228" x="4044950" y="2949575"/>
          <p14:tracePt t="3236" x="4052888" y="2949575"/>
          <p14:tracePt t="3245" x="4070350" y="2940050"/>
          <p14:tracePt t="3252" x="4087813" y="2940050"/>
          <p14:tracePt t="3260" x="4113213" y="2940050"/>
          <p14:tracePt t="3268" x="4138613" y="2932113"/>
          <p14:tracePt t="3276" x="4171950" y="2932113"/>
          <p14:tracePt t="3284" x="4189413" y="2932113"/>
          <p14:tracePt t="3292" x="4214813" y="2932113"/>
          <p14:tracePt t="3300" x="4249738" y="2932113"/>
          <p14:tracePt t="3308" x="4265613" y="2932113"/>
          <p14:tracePt t="3316" x="4291013" y="2922588"/>
          <p14:tracePt t="3324" x="4316413" y="2922588"/>
          <p14:tracePt t="3332" x="4325938" y="2922588"/>
          <p14:tracePt t="3340" x="4333875" y="2922588"/>
          <p14:tracePt t="3348" x="4351338" y="2922588"/>
          <p14:tracePt t="3372" x="4359275" y="2922588"/>
          <p14:tracePt t="3380" x="4368800" y="2922588"/>
          <p14:tracePt t="3396" x="4384675" y="2922588"/>
          <p14:tracePt t="3404" x="4402138" y="2922588"/>
          <p14:tracePt t="3420" x="4419600" y="2922588"/>
          <p14:tracePt t="3436" x="4427538" y="2922588"/>
          <p14:tracePt t="3445" x="4445000" y="2922588"/>
          <p14:tracePt t="3461" x="4460875" y="2922588"/>
          <p14:tracePt t="3468" x="4470400" y="2922588"/>
          <p14:tracePt t="3484" x="4478338" y="2922588"/>
          <p14:tracePt t="3500" x="4486275" y="2922588"/>
          <p14:tracePt t="3508" x="4495800" y="2922588"/>
          <p14:tracePt t="3516" x="4503738" y="2922588"/>
          <p14:tracePt t="3524" x="4513263" y="2922588"/>
          <p14:tracePt t="3540" x="4529138" y="2922588"/>
          <p14:tracePt t="3548" x="4538663" y="2922588"/>
          <p14:tracePt t="3556" x="4554538" y="2922588"/>
          <p14:tracePt t="3564" x="4564063" y="2922588"/>
          <p14:tracePt t="3572" x="4579938" y="2922588"/>
          <p14:tracePt t="3580" x="4589463" y="2922588"/>
          <p14:tracePt t="3588" x="4605338" y="2922588"/>
          <p14:tracePt t="3596" x="4622800" y="2932113"/>
          <p14:tracePt t="3604" x="4640263" y="2932113"/>
          <p14:tracePt t="3612" x="4648200" y="2932113"/>
          <p14:tracePt t="3620" x="4673600" y="2932113"/>
          <p14:tracePt t="3628" x="4683125" y="2932113"/>
          <p14:tracePt t="3636" x="4691063" y="2932113"/>
          <p14:tracePt t="3645" x="4708525" y="2932113"/>
          <p14:tracePt t="3652" x="4716463" y="2932113"/>
          <p14:tracePt t="3661" x="4733925" y="2932113"/>
          <p14:tracePt t="3668" x="4741863" y="2932113"/>
          <p14:tracePt t="3676" x="4749800" y="2932113"/>
          <p14:tracePt t="3684" x="4767263" y="2932113"/>
          <p14:tracePt t="3692" x="4775200" y="2932113"/>
          <p14:tracePt t="3700" x="4792663" y="2932113"/>
          <p14:tracePt t="3708" x="4802188" y="2932113"/>
          <p14:tracePt t="3716" x="4818063" y="2932113"/>
          <p14:tracePt t="3724" x="4843463" y="2940050"/>
          <p14:tracePt t="3732" x="4860925" y="2940050"/>
          <p14:tracePt t="3740" x="4878388" y="2940050"/>
          <p14:tracePt t="3748" x="4886325" y="2940050"/>
          <p14:tracePt t="3756" x="4894263" y="2949575"/>
          <p14:tracePt t="3813" x="4903788" y="2949575"/>
          <p14:tracePt t="3820" x="4919663" y="2949575"/>
          <p14:tracePt t="3828" x="4937125" y="2949575"/>
          <p14:tracePt t="3836" x="4972050" y="2957513"/>
          <p14:tracePt t="3845" x="5005388" y="2957513"/>
          <p14:tracePt t="3853" x="5048250" y="2965450"/>
          <p14:tracePt t="3862" x="5081588" y="2974975"/>
          <p14:tracePt t="3868" x="5124450" y="2982913"/>
          <p14:tracePt t="3876" x="5149850" y="2982913"/>
          <p14:tracePt t="3884" x="5175250" y="2990850"/>
          <p14:tracePt t="3893" x="5192713" y="2990850"/>
          <p14:tracePt t="3900" x="5208588" y="3000375"/>
          <p14:tracePt t="3980" x="5226050" y="3000375"/>
          <p14:tracePt t="3988" x="5235575" y="3000375"/>
          <p14:tracePt t="3996" x="5251450" y="3000375"/>
          <p14:tracePt t="4004" x="5260975" y="3000375"/>
          <p14:tracePt t="4012" x="5268913" y="3000375"/>
          <p14:tracePt t="4030" x="5294313" y="3000375"/>
          <p14:tracePt t="4144" x="5302250" y="3000375"/>
          <p14:tracePt t="4185" x="5311775" y="3000375"/>
          <p14:tracePt t="4189" x="5319713" y="3000375"/>
          <p14:tracePt t="4192" x="5327650" y="3000375"/>
          <p14:tracePt t="4215" x="5337175" y="3000375"/>
          <p14:tracePt t="4223" x="5345113" y="3000375"/>
          <p14:tracePt t="4239" x="5362575" y="3000375"/>
          <p14:tracePt t="4248" x="5387975" y="3000375"/>
          <p14:tracePt t="4268" x="5395913" y="2990850"/>
          <p14:tracePt t="4324" x="5405438" y="2990850"/>
          <p14:tracePt t="4333" x="5405438" y="2982913"/>
          <p14:tracePt t="4336" x="5413375" y="2982913"/>
          <p14:tracePt t="4365" x="5413375" y="2974975"/>
          <p14:tracePt t="4373" x="5413375" y="2965450"/>
          <p14:tracePt t="4380" x="5413375" y="2949575"/>
          <p14:tracePt t="4389" x="5413375" y="2932113"/>
          <p14:tracePt t="4397" x="5413375" y="2922588"/>
          <p14:tracePt t="4404" x="5413375" y="2906713"/>
          <p14:tracePt t="4413" x="5413375" y="2897188"/>
          <p14:tracePt t="4421" x="5413375" y="2889250"/>
          <p14:tracePt t="4430" x="5413375" y="2871788"/>
          <p14:tracePt t="4436" x="5413375" y="2863850"/>
          <p14:tracePt t="4445" x="5405438" y="2855913"/>
          <p14:tracePt t="4461" x="5405438" y="2846388"/>
          <p14:tracePt t="4468" x="5405438" y="2838450"/>
          <p14:tracePt t="4492" x="5405438" y="2830513"/>
          <p14:tracePt t="4500" x="5405438" y="2820988"/>
          <p14:tracePt t="4516" x="5405438" y="2805113"/>
          <p14:tracePt t="4524" x="5405438" y="2795588"/>
          <p14:tracePt t="4540" x="5405438" y="2778125"/>
          <p14:tracePt t="4548" x="5405438" y="2770188"/>
          <p14:tracePt t="4564" x="5405438" y="2752725"/>
          <p14:tracePt t="4580" x="5405438" y="2744788"/>
          <p14:tracePt t="4588" x="5405438" y="2727325"/>
          <p14:tracePt t="4596" x="5405438" y="2711450"/>
          <p14:tracePt t="4604" x="5405438" y="2701925"/>
          <p14:tracePt t="4612" x="5405438" y="2686050"/>
          <p14:tracePt t="4620" x="5405438" y="2676525"/>
          <p14:tracePt t="4628" x="5405438" y="2668588"/>
          <p14:tracePt t="4636" x="5405438" y="2651125"/>
          <p14:tracePt t="4646" x="5405438" y="2633663"/>
          <p14:tracePt t="4652" x="5405438" y="2625725"/>
          <p14:tracePt t="4661" x="5405438" y="2608263"/>
          <p14:tracePt t="4668" x="5405438" y="2592388"/>
          <p14:tracePt t="4684" x="5395913" y="2566988"/>
          <p14:tracePt t="4692" x="5387975" y="2566988"/>
          <p14:tracePt t="4700" x="5387975" y="2549525"/>
          <p14:tracePt t="4708" x="5380038" y="2541588"/>
          <p14:tracePt t="4716" x="5362575" y="2532063"/>
          <p14:tracePt t="4724" x="5362575" y="2524125"/>
          <p14:tracePt t="4732" x="5337175" y="2524125"/>
          <p14:tracePt t="4740" x="5319713" y="2506663"/>
          <p14:tracePt t="4748" x="5302250" y="2498725"/>
          <p14:tracePt t="4756" x="5260975" y="2498725"/>
          <p14:tracePt t="4764" x="5226050" y="2489200"/>
          <p14:tracePt t="4772" x="5167313" y="2473325"/>
          <p14:tracePt t="4780" x="5116513" y="2473325"/>
          <p14:tracePt t="4788" x="5056188" y="2463800"/>
          <p14:tracePt t="4796" x="5013325" y="2455863"/>
          <p14:tracePt t="4804" x="4954588" y="2438400"/>
          <p14:tracePt t="4813" x="4929188" y="2438400"/>
          <p14:tracePt t="4820" x="4886325" y="2438400"/>
          <p14:tracePt t="4829" x="4835525" y="2438400"/>
          <p14:tracePt t="4836" x="4775200" y="2438400"/>
          <p14:tracePt t="4845" x="4716463" y="2438400"/>
          <p14:tracePt t="4852" x="4673600" y="2438400"/>
          <p14:tracePt t="4861" x="4630738" y="2438400"/>
          <p14:tracePt t="4868" x="4579938" y="2438400"/>
          <p14:tracePt t="4876" x="4554538" y="2438400"/>
          <p14:tracePt t="4884" x="4521200" y="2438400"/>
          <p14:tracePt t="4892" x="4486275" y="2438400"/>
          <p14:tracePt t="4900" x="4470400" y="2438400"/>
          <p14:tracePt t="4908" x="4452938" y="2438400"/>
          <p14:tracePt t="4916" x="4435475" y="2438400"/>
          <p14:tracePt t="4923" x="4419600" y="2438400"/>
          <p14:tracePt t="4931" x="4402138" y="2438400"/>
          <p14:tracePt t="4939" x="4384675" y="2438400"/>
          <p14:tracePt t="4947" x="4368800" y="2438400"/>
          <p14:tracePt t="4956" x="4359275" y="2438400"/>
          <p14:tracePt t="4963" x="4341813" y="2438400"/>
          <p14:tracePt t="4971" x="4300538" y="2438400"/>
          <p14:tracePt t="4979" x="4265613" y="2438400"/>
          <p14:tracePt t="4987" x="4214813" y="2438400"/>
          <p14:tracePt t="4995" x="4156075" y="2438400"/>
          <p14:tracePt t="5003" x="4121150" y="2438400"/>
          <p14:tracePt t="5012" x="4079875" y="2438400"/>
          <p14:tracePt t="5020" x="4019550" y="2438400"/>
          <p14:tracePt t="5028" x="3968750" y="2438400"/>
          <p14:tracePt t="5036" x="3892550" y="2438400"/>
          <p14:tracePt t="5045" x="3824288" y="2438400"/>
          <p14:tracePt t="5052" x="3748088" y="2438400"/>
          <p14:tracePt t="5061" x="3679825" y="2438400"/>
          <p14:tracePt t="5068" x="3654425" y="2438400"/>
          <p14:tracePt t="5076" x="3636963" y="2438400"/>
          <p14:tracePt t="5084" x="3603625" y="2438400"/>
          <p14:tracePt t="5092" x="3560763" y="2438400"/>
          <p14:tracePt t="5100" x="3517900" y="2438400"/>
          <p14:tracePt t="5108" x="3475038" y="2438400"/>
          <p14:tracePt t="5116" x="3441700" y="2438400"/>
          <p14:tracePt t="5124" x="3398838" y="2438400"/>
          <p14:tracePt t="5136" x="3355975" y="2438400"/>
          <p14:tracePt t="5140" x="3314700" y="2438400"/>
          <p14:tracePt t="5148" x="3263900" y="2438400"/>
          <p14:tracePt t="5157" x="3221038" y="2438400"/>
          <p14:tracePt t="5164" x="3178175" y="2438400"/>
          <p14:tracePt t="5172" x="3135313" y="2438400"/>
          <p14:tracePt t="5180" x="3076575" y="2438400"/>
          <p14:tracePt t="5188" x="3033713" y="2438400"/>
          <p14:tracePt t="5196" x="2990850" y="2438400"/>
          <p14:tracePt t="5204" x="2949575" y="2438400"/>
          <p14:tracePt t="5212" x="2922588" y="2438400"/>
          <p14:tracePt t="5220" x="2897188" y="2438400"/>
          <p14:tracePt t="5228" x="2881313" y="2438400"/>
          <p14:tracePt t="5236" x="2863850" y="2438400"/>
          <p14:tracePt t="5244" x="2855913" y="2438400"/>
          <p14:tracePt t="5261" x="2846388" y="2438400"/>
          <p14:tracePt t="5268" x="2838450" y="2438400"/>
          <p14:tracePt t="5284" x="2830513" y="2438400"/>
          <p14:tracePt t="5300" x="2820988" y="2447925"/>
          <p14:tracePt t="5308" x="2813050" y="2455863"/>
          <p14:tracePt t="5316" x="2813050" y="2463800"/>
          <p14:tracePt t="5324" x="2795588" y="2481263"/>
          <p14:tracePt t="5332" x="2795588" y="2489200"/>
          <p14:tracePt t="5340" x="2787650" y="2506663"/>
          <p14:tracePt t="5348" x="2787650" y="2516188"/>
          <p14:tracePt t="5356" x="2778125" y="2532063"/>
          <p14:tracePt t="5372" x="2778125" y="2541588"/>
          <p14:tracePt t="5382" x="2778125" y="2549525"/>
          <p14:tracePt t="5412" x="2778125" y="2557463"/>
          <p14:tracePt t="5420" x="2778125" y="2566988"/>
          <p14:tracePt t="5428" x="2778125" y="2574925"/>
          <p14:tracePt t="5436" x="2778125" y="2582863"/>
          <p14:tracePt t="5445" x="2778125" y="2592388"/>
          <p14:tracePt t="5452" x="2778125" y="2600325"/>
          <p14:tracePt t="5460" x="2778125" y="2608263"/>
          <p14:tracePt t="5468" x="2778125" y="2625725"/>
          <p14:tracePt t="5476" x="2787650" y="2633663"/>
          <p14:tracePt t="5485" x="2787650" y="2651125"/>
          <p14:tracePt t="5492" x="2805113" y="2676525"/>
          <p14:tracePt t="5500" x="2813050" y="2686050"/>
          <p14:tracePt t="5508" x="2813050" y="2693988"/>
          <p14:tracePt t="5809" x="2813050" y="2701925"/>
          <p14:tracePt t="5817" x="2778125" y="2701925"/>
          <p14:tracePt t="5821" x="2752725" y="2701925"/>
          <p14:tracePt t="5832" x="2736850" y="2701925"/>
          <p14:tracePt t="5837" x="2711450" y="2711450"/>
          <p14:tracePt t="5846" x="2676525" y="2711450"/>
          <p14:tracePt t="5854" x="2633663" y="2711450"/>
          <p14:tracePt t="5862" x="2592388" y="2711450"/>
          <p14:tracePt t="5869" x="2549525" y="2711450"/>
          <p14:tracePt t="5878" x="2506663" y="2711450"/>
          <p14:tracePt t="5885" x="2447925" y="2711450"/>
          <p14:tracePt t="5893" x="2422525" y="2711450"/>
          <p14:tracePt t="5901" x="2379663" y="2711450"/>
          <p14:tracePt t="5909" x="2336800" y="2711450"/>
          <p14:tracePt t="5917" x="2278063" y="2711450"/>
          <p14:tracePt t="5924" x="2227263" y="2711450"/>
          <p14:tracePt t="5932" x="2174875" y="2719388"/>
          <p14:tracePt t="5940" x="2141538" y="2719388"/>
          <p14:tracePt t="5962" x="2090738" y="2736850"/>
          <p14:tracePt t="5965" x="2055813" y="2744788"/>
          <p14:tracePt t="5972" x="2005013" y="2770188"/>
          <p14:tracePt t="5981" x="1954213" y="2805113"/>
          <p14:tracePt t="5988" x="1903413" y="2830513"/>
          <p14:tracePt t="5997" x="1885950" y="2846388"/>
          <p14:tracePt t="6004" x="1852613" y="2871788"/>
          <p14:tracePt t="6013" x="1784350" y="2932113"/>
          <p14:tracePt t="6020" x="1716088" y="2982913"/>
          <p14:tracePt t="6028" x="1657350" y="3025775"/>
          <p14:tracePt t="6036" x="1589088" y="3076575"/>
          <p14:tracePt t="6045" x="1520825" y="3135313"/>
          <p14:tracePt t="6052" x="1462088" y="3178175"/>
          <p14:tracePt t="6061" x="1385888" y="3221038"/>
          <p14:tracePt t="6068" x="1308100" y="3279775"/>
          <p14:tracePt t="6077" x="1241425" y="3322638"/>
          <p14:tracePt t="6085" x="1163638" y="3365500"/>
          <p14:tracePt t="6092" x="1096963" y="3408363"/>
          <p14:tracePt t="6100" x="1044575" y="3449638"/>
          <p14:tracePt t="6108" x="1028700" y="3449638"/>
          <p14:tracePt t="6116" x="993775" y="3484563"/>
          <p14:tracePt t="6124" x="968375" y="3492500"/>
          <p14:tracePt t="6132" x="935038" y="3509963"/>
          <p14:tracePt t="6140" x="917575" y="3517900"/>
          <p14:tracePt t="6148" x="900113" y="3535363"/>
          <p14:tracePt t="6156" x="892175" y="3543300"/>
          <p14:tracePt t="6164" x="858838" y="3560763"/>
          <p14:tracePt t="6172" x="841375" y="3568700"/>
          <p14:tracePt t="6180" x="823913" y="3586163"/>
          <p14:tracePt t="6188" x="808038" y="3586163"/>
          <p14:tracePt t="6196" x="790575" y="3611563"/>
          <p14:tracePt t="6204" x="765175" y="3629025"/>
          <p14:tracePt t="6212" x="755650" y="3636963"/>
          <p14:tracePt t="6219" x="739775" y="3654425"/>
          <p14:tracePt t="6228" x="722313" y="3654425"/>
          <p14:tracePt t="6236" x="688975" y="3679825"/>
          <p14:tracePt t="6243" x="663575" y="3697288"/>
          <p14:tracePt t="6251" x="628650" y="3722688"/>
          <p14:tracePt t="6261" x="611188" y="3738563"/>
          <p14:tracePt t="6267" x="595313" y="3756025"/>
          <p14:tracePt t="6277" x="585788" y="3773488"/>
          <p14:tracePt t="6292" x="577850" y="3773488"/>
          <p14:tracePt t="6300" x="577850" y="3781425"/>
          <p14:tracePt t="6308" x="577850" y="3790950"/>
          <p14:tracePt t="6324" x="577850" y="3798888"/>
          <p14:tracePt t="6340" x="577850" y="3806825"/>
          <p14:tracePt t="6348" x="577850" y="3824288"/>
          <p14:tracePt t="6364" x="577850" y="3832225"/>
          <p14:tracePt t="6372" x="577850" y="3849688"/>
          <p14:tracePt t="7821" x="577850" y="3857625"/>
          <p14:tracePt t="7852" x="585788" y="3867150"/>
          <p14:tracePt t="7868" x="595313" y="3875088"/>
          <p14:tracePt t="7893" x="603250" y="3883025"/>
          <p14:tracePt t="7901" x="603250" y="3892550"/>
          <p14:tracePt t="7917" x="611188" y="3900488"/>
          <p14:tracePt t="7950" x="611188" y="3908425"/>
          <p14:tracePt t="7957" x="611188" y="3925888"/>
          <p14:tracePt t="7973" x="611188" y="3943350"/>
          <p14:tracePt t="7989" x="611188" y="3951288"/>
          <p14:tracePt t="7997" x="611188" y="3960813"/>
          <p14:tracePt t="8013" x="611188" y="3968750"/>
          <p14:tracePt t="8028" x="611188" y="3976688"/>
          <p14:tracePt t="8044" x="611188" y="3986213"/>
          <p14:tracePt t="8061" x="611188" y="3994150"/>
          <p14:tracePt t="8072" x="620713" y="4002088"/>
          <p14:tracePt t="8164" x="628650" y="4002088"/>
          <p14:tracePt t="8252" x="646113" y="4002088"/>
          <p14:tracePt t="8261" x="663575" y="4002088"/>
          <p14:tracePt t="8268" x="679450" y="4002088"/>
          <p14:tracePt t="8277" x="704850" y="4002088"/>
          <p14:tracePt t="8285" x="714375" y="4011613"/>
          <p14:tracePt t="8381" x="722313" y="4011613"/>
          <p14:tracePt t="8389" x="730250" y="4011613"/>
          <p14:tracePt t="8421" x="739775" y="4011613"/>
          <p14:tracePt t="8453" x="747713" y="4011613"/>
          <p14:tracePt t="8461" x="755650" y="4011613"/>
          <p14:tracePt t="8536" x="755650" y="4002088"/>
          <p14:tracePt t="8637" x="747713" y="4002088"/>
          <p14:tracePt t="8973" x="739775" y="4002088"/>
          <p14:tracePt t="9004" x="739775" y="4011613"/>
          <p14:tracePt t="9029" x="739775" y="4027488"/>
          <p14:tracePt t="9037" x="739775" y="4037013"/>
          <p14:tracePt t="9052" x="739775" y="4044950"/>
          <p14:tracePt t="9061" x="739775" y="4062413"/>
          <p14:tracePt t="9069" x="747713" y="4070350"/>
          <p14:tracePt t="9078" x="755650" y="4079875"/>
          <p14:tracePt t="9085" x="765175" y="4095750"/>
          <p14:tracePt t="9095" x="773113" y="4095750"/>
          <p14:tracePt t="9102" x="790575" y="4105275"/>
          <p14:tracePt t="9108" x="808038" y="4121150"/>
          <p14:tracePt t="9117" x="815975" y="4130675"/>
          <p14:tracePt t="9124" x="833438" y="4146550"/>
          <p14:tracePt t="9133" x="849313" y="4146550"/>
          <p14:tracePt t="9141" x="866775" y="4164013"/>
          <p14:tracePt t="9148" x="884238" y="4181475"/>
          <p14:tracePt t="9156" x="900113" y="4189413"/>
          <p14:tracePt t="9166" x="925513" y="4197350"/>
          <p14:tracePt t="9173" x="952500" y="4214813"/>
          <p14:tracePt t="9181" x="968375" y="4224338"/>
          <p14:tracePt t="9190" x="993775" y="4232275"/>
          <p14:tracePt t="9197" x="1019175" y="4232275"/>
          <p14:tracePt t="9204" x="1044575" y="4240213"/>
          <p14:tracePt t="9213" x="1044575" y="4249738"/>
          <p14:tracePt t="9220" x="1062038" y="4257675"/>
          <p14:tracePt t="9229" x="1069975" y="4257675"/>
          <p14:tracePt t="9236" x="1087438" y="4275138"/>
          <p14:tracePt t="9245" x="1112838" y="4283075"/>
          <p14:tracePt t="9252" x="1122363" y="4283075"/>
          <p14:tracePt t="9261" x="1130300" y="4283075"/>
          <p14:tracePt t="9268" x="1147763" y="4283075"/>
          <p14:tracePt t="9277" x="1155700" y="4283075"/>
          <p14:tracePt t="9284" x="1173163" y="4283075"/>
          <p14:tracePt t="9288" x="1189038" y="4283075"/>
          <p14:tracePt t="9300" x="1206500" y="4291013"/>
          <p14:tracePt t="9308" x="1223963" y="4291013"/>
          <p14:tracePt t="9316" x="1241425" y="4300538"/>
          <p14:tracePt t="9324" x="1249363" y="4300538"/>
          <p14:tracePt t="9332" x="1282700" y="4300538"/>
          <p14:tracePt t="9340" x="1300163" y="4300538"/>
          <p14:tracePt t="9348" x="1317625" y="4308475"/>
          <p14:tracePt t="9356" x="1343025" y="4308475"/>
          <p14:tracePt t="9364" x="1368425" y="4308475"/>
          <p14:tracePt t="9372" x="1385888" y="4308475"/>
          <p14:tracePt t="9380" x="1401763" y="4308475"/>
          <p14:tracePt t="9388" x="1419225" y="4308475"/>
          <p14:tracePt t="9396" x="1427163" y="4308475"/>
          <p14:tracePt t="9404" x="1444625" y="4300538"/>
          <p14:tracePt t="9412" x="1452563" y="4300538"/>
          <p14:tracePt t="9420" x="1462088" y="4291013"/>
          <p14:tracePt t="9428" x="1470025" y="4291013"/>
          <p14:tracePt t="9452" x="1477963" y="4283075"/>
          <p14:tracePt t="9476" x="1477963" y="4275138"/>
          <p14:tracePt t="9484" x="1487488" y="4275138"/>
          <p14:tracePt t="9500" x="1495425" y="4265613"/>
          <p14:tracePt t="9508" x="1504950" y="4257675"/>
          <p14:tracePt t="9516" x="1512888" y="4257675"/>
          <p14:tracePt t="9532" x="1530350" y="4240213"/>
          <p14:tracePt t="9548" x="1538288" y="4232275"/>
          <p14:tracePt t="9572" x="1538288" y="4224338"/>
          <p14:tracePt t="9596" x="1538288" y="4214813"/>
          <p14:tracePt t="10185" x="1538288" y="4206875"/>
          <p14:tracePt t="10200" x="1538288" y="4214813"/>
          <p14:tracePt t="10211" x="1538288" y="4224338"/>
          <p14:tracePt t="10215" x="1546225" y="4249738"/>
          <p14:tracePt t="10220" x="1555750" y="4249738"/>
          <p14:tracePt t="10236" x="1555750" y="4257675"/>
          <p14:tracePt t="10244" x="1563688" y="4265613"/>
          <p14:tracePt t="10260" x="1571625" y="4275138"/>
          <p14:tracePt t="10268" x="1581150" y="4291013"/>
          <p14:tracePt t="10277" x="1589088" y="4291013"/>
          <p14:tracePt t="10281" x="1597025" y="4308475"/>
          <p14:tracePt t="10288" x="1606550" y="4316413"/>
          <p14:tracePt t="10296" x="1614488" y="4316413"/>
          <p14:tracePt t="10304" x="1622425" y="4341813"/>
          <p14:tracePt t="10312" x="1631950" y="4351338"/>
          <p14:tracePt t="10321" x="1649413" y="4359275"/>
          <p14:tracePt t="10328" x="1657350" y="4368800"/>
          <p14:tracePt t="10336" x="1674813" y="4376738"/>
          <p14:tracePt t="10341" x="1690688" y="4384675"/>
          <p14:tracePt t="10356" x="1708150" y="4384675"/>
          <p14:tracePt t="10364" x="1733550" y="4402138"/>
          <p14:tracePt t="10380" x="1758950" y="4410075"/>
          <p14:tracePt t="10388" x="1758950" y="4419600"/>
          <p14:tracePt t="10396" x="1784350" y="4427538"/>
          <p14:tracePt t="10400" x="1793875" y="4427538"/>
          <p14:tracePt t="10412" x="1819275" y="4427538"/>
          <p14:tracePt t="10420" x="1852613" y="4435475"/>
          <p14:tracePt t="10428" x="1860550" y="4435475"/>
          <p14:tracePt t="10436" x="1885950" y="4435475"/>
          <p14:tracePt t="10444" x="1911350" y="4435475"/>
          <p14:tracePt t="10452" x="1938338" y="4445000"/>
          <p14:tracePt t="10460" x="1954213" y="4445000"/>
          <p14:tracePt t="10468" x="1971675" y="4445000"/>
          <p14:tracePt t="10484" x="1997075" y="4445000"/>
          <p14:tracePt t="10493" x="2005013" y="4445000"/>
          <p14:tracePt t="10500" x="2022475" y="4452938"/>
          <p14:tracePt t="10508" x="2047875" y="4452938"/>
          <p14:tracePt t="10516" x="2055813" y="4452938"/>
          <p14:tracePt t="10524" x="2073275" y="4452938"/>
          <p14:tracePt t="10532" x="2098675" y="4452938"/>
          <p14:tracePt t="10548" x="2116138" y="4452938"/>
          <p14:tracePt t="10555" x="2124075" y="4452938"/>
          <p14:tracePt t="10564" x="2133600" y="4445000"/>
          <p14:tracePt t="10589" x="2141538" y="4445000"/>
          <p14:tracePt t="10613" x="2149475" y="4435475"/>
          <p14:tracePt t="10628" x="2159000" y="4435475"/>
          <p14:tracePt t="10637" x="2174875" y="4427538"/>
          <p14:tracePt t="10645" x="2174875" y="4419600"/>
          <p14:tracePt t="10653" x="2184400" y="4419600"/>
          <p14:tracePt t="10662" x="2200275" y="4410075"/>
          <p14:tracePt t="10669" x="2209800" y="4394200"/>
          <p14:tracePt t="10678" x="2217738" y="4394200"/>
          <p14:tracePt t="10684" x="2227263" y="4394200"/>
          <p14:tracePt t="10694" x="2235200" y="4384675"/>
          <p14:tracePt t="10700" x="2243138" y="4376738"/>
          <p14:tracePt t="10716" x="2252663" y="4376738"/>
          <p14:tracePt t="10724" x="2260600" y="4368800"/>
          <p14:tracePt t="10781" x="2268538" y="4359275"/>
          <p14:tracePt t="10789" x="2268538" y="4351338"/>
          <p14:tracePt t="10802" x="2278063" y="4341813"/>
          <p14:tracePt t="10810" x="2278063" y="4333875"/>
          <p14:tracePt t="10828" x="2286000" y="4325938"/>
          <p14:tracePt t="10836" x="2286000" y="4316413"/>
          <p14:tracePt t="10846" x="2286000" y="4308475"/>
          <p14:tracePt t="10877" x="2286000" y="4300538"/>
          <p14:tracePt t="10884" x="2286000" y="4291013"/>
          <p14:tracePt t="10917" x="2286000" y="4283075"/>
          <p14:tracePt t="10925" x="2286000" y="4275138"/>
          <p14:tracePt t="10945" x="2286000" y="4265613"/>
          <p14:tracePt t="10957" x="2286000" y="4257675"/>
          <p14:tracePt t="10973" x="2286000" y="4249738"/>
          <p14:tracePt t="11544" x="2286000" y="4257675"/>
          <p14:tracePt t="11553" x="2293938" y="4265613"/>
          <p14:tracePt t="11560" x="2303463" y="4283075"/>
          <p14:tracePt t="11569" x="2303463" y="4300538"/>
          <p14:tracePt t="11578" x="2311400" y="4308475"/>
          <p14:tracePt t="11584" x="2311400" y="4316413"/>
          <p14:tracePt t="11595" x="2319338" y="4325938"/>
          <p14:tracePt t="11601" x="2319338" y="4333875"/>
          <p14:tracePt t="11610" x="2328863" y="4341813"/>
          <p14:tracePt t="11616" x="2344738" y="4351338"/>
          <p14:tracePt t="11630" x="2344738" y="4359275"/>
          <p14:tracePt t="11638" x="2354263" y="4376738"/>
          <p14:tracePt t="11645" x="2362200" y="4376738"/>
          <p14:tracePt t="11652" x="2371725" y="4394200"/>
          <p14:tracePt t="11660" x="2379663" y="4402138"/>
          <p14:tracePt t="11668" x="2387600" y="4402138"/>
          <p14:tracePt t="11684" x="2387600" y="4410075"/>
          <p14:tracePt t="11693" x="2397125" y="4419600"/>
          <p14:tracePt t="11710" x="2405063" y="4419600"/>
          <p14:tracePt t="11716" x="2413000" y="4419600"/>
          <p14:tracePt t="11724" x="2413000" y="4427538"/>
          <p14:tracePt t="11732" x="2430463" y="4435475"/>
          <p14:tracePt t="11740" x="2438400" y="4435475"/>
          <p14:tracePt t="11748" x="2463800" y="4435475"/>
          <p14:tracePt t="11756" x="2481263" y="4445000"/>
          <p14:tracePt t="11764" x="2489200" y="4445000"/>
          <p14:tracePt t="11772" x="2516188" y="4452938"/>
          <p14:tracePt t="11780" x="2541588" y="4452938"/>
          <p14:tracePt t="11788" x="2566988" y="4452938"/>
          <p14:tracePt t="11796" x="2582863" y="4460875"/>
          <p14:tracePt t="11804" x="2592388" y="4460875"/>
          <p14:tracePt t="11812" x="2600325" y="4460875"/>
          <p14:tracePt t="11820" x="2608263" y="4460875"/>
          <p14:tracePt t="11829" x="2617788" y="4460875"/>
          <p14:tracePt t="11876" x="2625725" y="4460875"/>
          <p14:tracePt t="11897" x="2643188" y="4460875"/>
          <p14:tracePt t="11904" x="2651125" y="4460875"/>
          <p14:tracePt t="11917" x="2668588" y="4460875"/>
          <p14:tracePt t="11924" x="2686050" y="4460875"/>
          <p14:tracePt t="11940" x="2693988" y="4460875"/>
          <p14:tracePt t="12004" x="2701925" y="4460875"/>
          <p14:tracePt t="12012" x="2711450" y="4460875"/>
          <p14:tracePt t="12020" x="2719388" y="4460875"/>
          <p14:tracePt t="12028" x="2736850" y="4452938"/>
          <p14:tracePt t="12036" x="2762250" y="4445000"/>
          <p14:tracePt t="12045" x="2795588" y="4445000"/>
          <p14:tracePt t="12053" x="2820988" y="4445000"/>
          <p14:tracePt t="12060" x="2830513" y="4435475"/>
          <p14:tracePt t="12068" x="2846388" y="4435475"/>
          <p14:tracePt t="12078" x="2863850" y="4427538"/>
          <p14:tracePt t="12144" x="2871788" y="4427538"/>
          <p14:tracePt t="12160" x="2897188" y="4419600"/>
          <p14:tracePt t="12176" x="2906713" y="4410075"/>
          <p14:tracePt t="12185" x="2922588" y="4402138"/>
          <p14:tracePt t="12193" x="2932113" y="4402138"/>
          <p14:tracePt t="12208" x="2940050" y="4402138"/>
          <p14:tracePt t="12216" x="2949575" y="4402138"/>
          <p14:tracePt t="12227" x="2949575" y="4394200"/>
          <p14:tracePt t="12244" x="2957513" y="4384675"/>
          <p14:tracePt t="12276" x="2965450" y="4376738"/>
          <p14:tracePt t="12284" x="2974975" y="4376738"/>
          <p14:tracePt t="12295" x="2974975" y="4368800"/>
          <p14:tracePt t="12310" x="2982913" y="4368800"/>
          <p14:tracePt t="12318" x="2990850" y="4359275"/>
          <p14:tracePt t="12356" x="2990850" y="4351338"/>
          <p14:tracePt t="12364" x="2990850" y="4341813"/>
          <p14:tracePt t="12372" x="2990850" y="4333875"/>
          <p14:tracePt t="12388" x="2990850" y="4325938"/>
          <p14:tracePt t="12396" x="2990850" y="4316413"/>
          <p14:tracePt t="12404" x="2990850" y="4308475"/>
          <p14:tracePt t="12416" x="2990850" y="4300538"/>
          <p14:tracePt t="12428" x="2990850" y="4291013"/>
          <p14:tracePt t="12444" x="2990850" y="4283075"/>
          <p14:tracePt t="12841" x="3000375" y="4291013"/>
          <p14:tracePt t="12848" x="3008313" y="4308475"/>
          <p14:tracePt t="12857" x="3016250" y="4325938"/>
          <p14:tracePt t="12864" x="3025775" y="4341813"/>
          <p14:tracePt t="12872" x="3033713" y="4351338"/>
          <p14:tracePt t="12880" x="3033713" y="4359275"/>
          <p14:tracePt t="12886" x="3041650" y="4368800"/>
          <p14:tracePt t="12889" x="3051175" y="4376738"/>
          <p14:tracePt t="12896" x="3059113" y="4384675"/>
          <p14:tracePt t="12921" x="3067050" y="4394200"/>
          <p14:tracePt t="12937" x="3076575" y="4402138"/>
          <p14:tracePt t="12946" x="3076575" y="4410075"/>
          <p14:tracePt t="12948" x="3084513" y="4410075"/>
          <p14:tracePt t="12962" x="3101975" y="4427538"/>
          <p14:tracePt t="12972" x="3109913" y="4427538"/>
          <p14:tracePt t="12980" x="3135313" y="4435475"/>
          <p14:tracePt t="12989" x="3152775" y="4445000"/>
          <p14:tracePt t="12997" x="3178175" y="4445000"/>
          <p14:tracePt t="13005" x="3195638" y="4445000"/>
          <p14:tracePt t="13013" x="3211513" y="4445000"/>
          <p14:tracePt t="13021" x="3238500" y="4445000"/>
          <p14:tracePt t="13028" x="3271838" y="4452938"/>
          <p14:tracePt t="13036" x="3279775" y="4452938"/>
          <p14:tracePt t="13045" x="3289300" y="4452938"/>
          <p14:tracePt t="13053" x="3305175" y="4460875"/>
          <p14:tracePt t="13060" x="3314700" y="4460875"/>
          <p14:tracePt t="13069" x="3330575" y="4460875"/>
          <p14:tracePt t="13073" x="3348038" y="4460875"/>
          <p14:tracePt t="13082" x="3355975" y="4460875"/>
          <p14:tracePt t="13088" x="3382963" y="4460875"/>
          <p14:tracePt t="13105" x="3408363" y="4460875"/>
          <p14:tracePt t="13113" x="3424238" y="4460875"/>
          <p14:tracePt t="13121" x="3441700" y="4460875"/>
          <p14:tracePt t="13133" x="3459163" y="4460875"/>
          <p14:tracePt t="13139" x="3492500" y="4460875"/>
          <p14:tracePt t="13147" x="3502025" y="4460875"/>
          <p14:tracePt t="13155" x="3527425" y="4460875"/>
          <p14:tracePt t="13163" x="3560763" y="4460875"/>
          <p14:tracePt t="13172" x="3568700" y="4460875"/>
          <p14:tracePt t="13179" x="3586163" y="4460875"/>
          <p14:tracePt t="13257" x="3603625" y="4460875"/>
          <p14:tracePt t="13264" x="3611563" y="4460875"/>
          <p14:tracePt t="13278" x="3619500" y="4460875"/>
          <p14:tracePt t="13293" x="3629025" y="4452938"/>
          <p14:tracePt t="13300" x="3636963" y="4445000"/>
          <p14:tracePt t="13309" x="3646488" y="4445000"/>
          <p14:tracePt t="13332" x="3662363" y="4435475"/>
          <p14:tracePt t="13349" x="3662363" y="4427538"/>
          <p14:tracePt t="13364" x="3671888" y="4419600"/>
          <p14:tracePt t="13373" x="3679825" y="4419600"/>
          <p14:tracePt t="13389" x="3687763" y="4419600"/>
          <p14:tracePt t="13397" x="3687763" y="4410075"/>
          <p14:tracePt t="13405" x="3697288" y="4402138"/>
          <p14:tracePt t="13421" x="3705225" y="4402138"/>
          <p14:tracePt t="13428" x="3713163" y="4402138"/>
          <p14:tracePt t="13436" x="3722688" y="4394200"/>
          <p14:tracePt t="13453" x="3730625" y="4384675"/>
          <p14:tracePt t="13517" x="3730625" y="4376738"/>
          <p14:tracePt t="13533" x="3738563" y="4376738"/>
          <p14:tracePt t="13548" x="3748088" y="4368800"/>
          <p14:tracePt t="13564" x="3756025" y="4351338"/>
          <p14:tracePt t="13629" x="3756025" y="4341813"/>
          <p14:tracePt t="13637" x="3756025" y="4333875"/>
          <p14:tracePt t="13657" x="3756025" y="4325938"/>
          <p14:tracePt t="13664" x="3756025" y="4316413"/>
          <p14:tracePt t="13684" x="3756025" y="4308475"/>
          <p14:tracePt t="13693" x="3756025" y="4300538"/>
          <p14:tracePt t="13709" x="3756025" y="4283075"/>
          <p14:tracePt t="13741" x="3756025" y="4275138"/>
          <p14:tracePt t="13748" x="3756025" y="4265613"/>
          <p14:tracePt t="14068" x="3756025" y="4275138"/>
          <p14:tracePt t="14084" x="3763963" y="4275138"/>
          <p14:tracePt t="14101" x="3773488" y="4283075"/>
          <p14:tracePt t="14109" x="3781425" y="4291013"/>
          <p14:tracePt t="14116" x="3781425" y="4300538"/>
          <p14:tracePt t="14128" x="3790950" y="4308475"/>
          <p14:tracePt t="14137" x="3798888" y="4316413"/>
          <p14:tracePt t="14153" x="3798888" y="4325938"/>
          <p14:tracePt t="14161" x="3806825" y="4341813"/>
          <p14:tracePt t="14169" x="3806825" y="4351338"/>
          <p14:tracePt t="14177" x="3816350" y="4351338"/>
          <p14:tracePt t="14180" x="3824288" y="4359275"/>
          <p14:tracePt t="14188" x="3832225" y="4376738"/>
          <p14:tracePt t="14204" x="3841750" y="4402138"/>
          <p14:tracePt t="14212" x="3849688" y="4410075"/>
          <p14:tracePt t="14228" x="3867150" y="4427538"/>
          <p14:tracePt t="14236" x="3875088" y="4435475"/>
          <p14:tracePt t="14248" x="3892550" y="4445000"/>
          <p14:tracePt t="14256" x="3917950" y="4452938"/>
          <p14:tracePt t="14268" x="3925888" y="4460875"/>
          <p14:tracePt t="14284" x="3951288" y="4470400"/>
          <p14:tracePt t="14292" x="3960813" y="4478338"/>
          <p14:tracePt t="14300" x="3976688" y="4478338"/>
          <p14:tracePt t="14309" x="3994150" y="4478338"/>
          <p14:tracePt t="14316" x="4019550" y="4486275"/>
          <p14:tracePt t="14326" x="4052888" y="4486275"/>
          <p14:tracePt t="14332" x="4079875" y="4486275"/>
          <p14:tracePt t="14340" x="4113213" y="4486275"/>
          <p14:tracePt t="14348" x="4138613" y="4486275"/>
          <p14:tracePt t="14356" x="4171950" y="4486275"/>
          <p14:tracePt t="14364" x="4197350" y="4486275"/>
          <p14:tracePt t="14368" x="4232275" y="4486275"/>
          <p14:tracePt t="14377" x="4249738" y="4486275"/>
          <p14:tracePt t="14388" x="4275138" y="4486275"/>
          <p14:tracePt t="14396" x="4300538" y="4486275"/>
          <p14:tracePt t="14404" x="4316413" y="4486275"/>
          <p14:tracePt t="14412" x="4341813" y="4486275"/>
          <p14:tracePt t="14420" x="4351338" y="4486275"/>
          <p14:tracePt t="14428" x="4359275" y="4486275"/>
          <p14:tracePt t="14436" x="4376738" y="4486275"/>
          <p14:tracePt t="14452" x="4384675" y="4486275"/>
          <p14:tracePt t="14468" x="4394200" y="4486275"/>
          <p14:tracePt t="14477" x="4402138" y="4478338"/>
          <p14:tracePt t="14484" x="4402138" y="4470400"/>
          <p14:tracePt t="14500" x="4410075" y="4470400"/>
          <p14:tracePt t="14509" x="4427538" y="4470400"/>
          <p14:tracePt t="14532" x="4435475" y="4460875"/>
          <p14:tracePt t="14548" x="4445000" y="4452938"/>
          <p14:tracePt t="14580" x="4452938" y="4445000"/>
          <p14:tracePt t="14604" x="4460875" y="4435475"/>
          <p14:tracePt t="14620" x="4470400" y="4435475"/>
          <p14:tracePt t="14628" x="4478338" y="4419600"/>
          <p14:tracePt t="14644" x="4486275" y="4419600"/>
          <p14:tracePt t="14652" x="4495800" y="4419600"/>
          <p14:tracePt t="14660" x="4503738" y="4402138"/>
          <p14:tracePt t="14677" x="4521200" y="4394200"/>
          <p14:tracePt t="14700" x="4529138" y="4384675"/>
          <p14:tracePt t="14716" x="4538663" y="4376738"/>
          <p14:tracePt t="14732" x="4546600" y="4368800"/>
          <p14:tracePt t="14740" x="4554538" y="4359275"/>
          <p14:tracePt t="14764" x="4564063" y="4359275"/>
          <p14:tracePt t="14788" x="4564063" y="4351338"/>
          <p14:tracePt t="14812" x="4564063" y="4341813"/>
          <p14:tracePt t="14836" x="4564063" y="4333875"/>
          <p14:tracePt t="14844" x="4564063" y="4325938"/>
          <p14:tracePt t="14852" x="4564063" y="4316413"/>
          <p14:tracePt t="14860" x="4564063" y="4308475"/>
          <p14:tracePt t="14868" x="4564063" y="4300538"/>
          <p14:tracePt t="14877" x="4564063" y="4291013"/>
          <p14:tracePt t="14884" x="4564063" y="4283075"/>
          <p14:tracePt t="14893" x="4564063" y="4275138"/>
          <p14:tracePt t="14916" x="4564063" y="4265613"/>
          <p14:tracePt t="14925" x="4564063" y="4249738"/>
          <p14:tracePt t="14948" x="4564063" y="4240213"/>
          <p14:tracePt t="15432" x="4564063" y="4232275"/>
          <p14:tracePt t="15448" x="4572000" y="4232275"/>
          <p14:tracePt t="15455" x="4579938" y="4240213"/>
          <p14:tracePt t="15464" x="4589463" y="4249738"/>
          <p14:tracePt t="15472" x="4597400" y="4257675"/>
          <p14:tracePt t="15480" x="4605338" y="4265613"/>
          <p14:tracePt t="15489" x="4605338" y="4275138"/>
          <p14:tracePt t="15496" x="4614863" y="4283075"/>
          <p14:tracePt t="15505" x="4622800" y="4283075"/>
          <p14:tracePt t="15512" x="4630738" y="4300538"/>
          <p14:tracePt t="15517" x="4630738" y="4308475"/>
          <p14:tracePt t="15528" x="4648200" y="4316413"/>
          <p14:tracePt t="15533" x="4657725" y="4325938"/>
          <p14:tracePt t="15541" x="4657725" y="4333875"/>
          <p14:tracePt t="15549" x="4665663" y="4341813"/>
          <p14:tracePt t="15556" x="4673600" y="4359275"/>
          <p14:tracePt t="15565" x="4691063" y="4376738"/>
          <p14:tracePt t="15572" x="4708525" y="4394200"/>
          <p14:tracePt t="15588" x="4716463" y="4402138"/>
          <p14:tracePt t="15596" x="4733925" y="4410075"/>
          <p14:tracePt t="15604" x="4741863" y="4419600"/>
          <p14:tracePt t="15621" x="4749800" y="4419600"/>
          <p14:tracePt t="15637" x="4759325" y="4419600"/>
          <p14:tracePt t="15664" x="4767263" y="4419600"/>
          <p14:tracePt t="15676" x="4775200" y="4419600"/>
          <p14:tracePt t="15686" x="4784725" y="4419600"/>
          <p14:tracePt t="15694" x="4810125" y="4419600"/>
          <p14:tracePt t="15701" x="4835525" y="4419600"/>
          <p14:tracePt t="15710" x="4852988" y="4419600"/>
          <p14:tracePt t="15717" x="4868863" y="4419600"/>
          <p14:tracePt t="15727" x="4894263" y="4427538"/>
          <p14:tracePt t="15733" x="4911725" y="4427538"/>
          <p14:tracePt t="15741" x="4946650" y="4427538"/>
          <p14:tracePt t="15750" x="4962525" y="4427538"/>
          <p14:tracePt t="15756" x="4972050" y="4427538"/>
          <p14:tracePt t="15764" x="4997450" y="4427538"/>
          <p14:tracePt t="15769" x="5013325" y="4427538"/>
          <p14:tracePt t="15790" x="5030788" y="4427538"/>
          <p14:tracePt t="15812" x="5038725" y="4427538"/>
          <p14:tracePt t="15836" x="5048250" y="4427538"/>
          <p14:tracePt t="15845" x="5056188" y="4427538"/>
          <p14:tracePt t="15860" x="5064125" y="4427538"/>
          <p14:tracePt t="15869" x="5081588" y="4427538"/>
          <p14:tracePt t="15884" x="5099050" y="4427538"/>
          <p14:tracePt t="15893" x="5106988" y="4427538"/>
          <p14:tracePt t="15910" x="5124450" y="4427538"/>
          <p14:tracePt t="15926" x="5141913" y="4427538"/>
          <p14:tracePt t="15941" x="5157788" y="4427538"/>
          <p14:tracePt t="15949" x="5167313" y="4427538"/>
          <p14:tracePt t="15964" x="5183188" y="4427538"/>
          <p14:tracePt t="15968" x="5192713" y="4427538"/>
          <p14:tracePt t="15980" x="5208588" y="4419600"/>
          <p14:tracePt t="15988" x="5218113" y="4410075"/>
          <p14:tracePt t="16021" x="5226050" y="4410075"/>
          <p14:tracePt t="16029" x="5235575" y="4402138"/>
          <p14:tracePt t="16053" x="5243513" y="4394200"/>
          <p14:tracePt t="16060" x="5260975" y="4384675"/>
          <p14:tracePt t="16084" x="5268913" y="4376738"/>
          <p14:tracePt t="16093" x="5276850" y="4368800"/>
          <p14:tracePt t="16101" x="5286375" y="4359275"/>
          <p14:tracePt t="16125" x="5286375" y="4341813"/>
          <p14:tracePt t="16149" x="5286375" y="4333875"/>
          <p14:tracePt t="16156" x="5286375" y="4316413"/>
          <p14:tracePt t="16180" x="5286375" y="4308475"/>
          <p14:tracePt t="16196" x="5286375" y="4300538"/>
          <p14:tracePt t="16228" x="5286375" y="4291013"/>
          <p14:tracePt t="16252" x="5286375" y="4283075"/>
          <p14:tracePt t="16260" x="5276850" y="4275138"/>
          <p14:tracePt t="16296" x="5268913" y="4275138"/>
          <p14:tracePt t="16420" x="5268913" y="4265613"/>
          <p14:tracePt t="16889" x="5268913" y="4257675"/>
          <p14:tracePt t="16901" x="5268913" y="4265613"/>
          <p14:tracePt t="16920" x="5268913" y="4283075"/>
          <p14:tracePt t="16925" x="5268913" y="4300538"/>
          <p14:tracePt t="16929" x="5276850" y="4300538"/>
          <p14:tracePt t="16936" x="5286375" y="4316413"/>
          <p14:tracePt t="16945" x="5286375" y="4325938"/>
          <p14:tracePt t="16953" x="5294313" y="4341813"/>
          <p14:tracePt t="16962" x="5294313" y="4351338"/>
          <p14:tracePt t="16969" x="5294313" y="4359275"/>
          <p14:tracePt t="16977" x="5302250" y="4368800"/>
          <p14:tracePt t="16990" x="5319713" y="4384675"/>
          <p14:tracePt t="16996" x="5319713" y="4394200"/>
          <p14:tracePt t="17004" x="5327650" y="4402138"/>
          <p14:tracePt t="17012" x="5337175" y="4410075"/>
          <p14:tracePt t="17020" x="5345113" y="4410075"/>
          <p14:tracePt t="17028" x="5353050" y="4427538"/>
          <p14:tracePt t="17044" x="5370513" y="4435475"/>
          <p14:tracePt t="17052" x="5380038" y="4435475"/>
          <p14:tracePt t="17060" x="5395913" y="4445000"/>
          <p14:tracePt t="17068" x="5405438" y="4452938"/>
          <p14:tracePt t="17078" x="5421313" y="4460875"/>
          <p14:tracePt t="17084" x="5438775" y="4470400"/>
          <p14:tracePt t="17093" x="5464175" y="4470400"/>
          <p14:tracePt t="17100" x="5481638" y="4478338"/>
          <p14:tracePt t="17108" x="5497513" y="4478338"/>
          <p14:tracePt t="17116" x="5507038" y="4478338"/>
          <p14:tracePt t="17125" x="5524500" y="4478338"/>
          <p14:tracePt t="17132" x="5532438" y="4478338"/>
          <p14:tracePt t="17141" x="5540375" y="4478338"/>
          <p14:tracePt t="17156" x="5557838" y="4478338"/>
          <p14:tracePt t="17164" x="5565775" y="4478338"/>
          <p14:tracePt t="17180" x="5583238" y="4478338"/>
          <p14:tracePt t="17188" x="5591175" y="4478338"/>
          <p14:tracePt t="17196" x="5616575" y="4478338"/>
          <p14:tracePt t="17204" x="5641975" y="4478338"/>
          <p14:tracePt t="17212" x="5676900" y="4470400"/>
          <p14:tracePt t="17220" x="5702300" y="4460875"/>
          <p14:tracePt t="17228" x="5735638" y="4452938"/>
          <p14:tracePt t="17236" x="5753100" y="4452938"/>
          <p14:tracePt t="17243" x="5778500" y="4445000"/>
          <p14:tracePt t="17260" x="5788025" y="4445000"/>
          <p14:tracePt t="17268" x="5795963" y="4445000"/>
          <p14:tracePt t="17276" x="5803900" y="4435475"/>
          <p14:tracePt t="17300" x="5821363" y="4435475"/>
          <p14:tracePt t="17312" x="5838825" y="4427538"/>
          <p14:tracePt t="17336" x="5846763" y="4427538"/>
          <p14:tracePt t="17364" x="5854700" y="4427538"/>
          <p14:tracePt t="17372" x="5864225" y="4427538"/>
          <p14:tracePt t="17388" x="5864225" y="4419600"/>
          <p14:tracePt t="17404" x="5889625" y="4410075"/>
          <p14:tracePt t="17420" x="5915025" y="4410075"/>
          <p14:tracePt t="17428" x="5922963" y="4402138"/>
          <p14:tracePt t="17432" x="5957888" y="4402138"/>
          <p14:tracePt t="17444" x="5973763" y="4394200"/>
          <p14:tracePt t="17452" x="5983288" y="4394200"/>
          <p14:tracePt t="17460" x="5991225" y="4394200"/>
          <p14:tracePt t="17468" x="6008688" y="4384675"/>
          <p14:tracePt t="17492" x="6008688" y="4376738"/>
          <p14:tracePt t="17496" x="6008688" y="4368800"/>
          <p14:tracePt t="17504" x="6016625" y="4368800"/>
          <p14:tracePt t="17513" x="6016625" y="4351338"/>
          <p14:tracePt t="17520" x="6016625" y="4333875"/>
          <p14:tracePt t="17528" x="6024563" y="4333875"/>
          <p14:tracePt t="17536" x="6024563" y="4316413"/>
          <p14:tracePt t="17548" x="6024563" y="4308475"/>
          <p14:tracePt t="17558" x="6034088" y="4291013"/>
          <p14:tracePt t="17564" x="6034088" y="4283075"/>
          <p14:tracePt t="17580" x="6034088" y="4265613"/>
          <p14:tracePt t="17588" x="6034088" y="4257675"/>
          <p14:tracePt t="17596" x="6034088" y="4249738"/>
          <p14:tracePt t="17604" x="6034088" y="4240213"/>
          <p14:tracePt t="17628" x="6034088" y="4232275"/>
          <p14:tracePt t="19053" x="6034088" y="4249738"/>
          <p14:tracePt t="19060" x="6024563" y="4275138"/>
          <p14:tracePt t="19068" x="5999163" y="4300538"/>
          <p14:tracePt t="19076" x="5957888" y="4333875"/>
          <p14:tracePt t="19084" x="5922963" y="4376738"/>
          <p14:tracePt t="19092" x="5897563" y="4384675"/>
          <p14:tracePt t="19100" x="5854700" y="4410075"/>
          <p14:tracePt t="19108" x="5761038" y="4452938"/>
          <p14:tracePt t="19116" x="5659438" y="4495800"/>
          <p14:tracePt t="19126" x="5532438" y="4546600"/>
          <p14:tracePt t="19132" x="5395913" y="4589463"/>
          <p14:tracePt t="19141" x="5226050" y="4640263"/>
          <p14:tracePt t="19148" x="4997450" y="4708525"/>
          <p14:tracePt t="19157" x="4741863" y="4767263"/>
          <p14:tracePt t="19164" x="4495800" y="4818063"/>
          <p14:tracePt t="19172" x="4214813" y="4868863"/>
          <p14:tracePt t="19180" x="3908425" y="4919663"/>
          <p14:tracePt t="19189" x="3629025" y="4962525"/>
          <p14:tracePt t="19194" x="3355975" y="4997450"/>
          <p14:tracePt t="19204" x="3076575" y="5030788"/>
          <p14:tracePt t="19211" x="2813050" y="5048250"/>
          <p14:tracePt t="19220" x="2516188" y="5064125"/>
          <p14:tracePt t="19228" x="2252663" y="5064125"/>
          <p14:tracePt t="19236" x="1954213" y="5038725"/>
          <p14:tracePt t="19244" x="1682750" y="5005388"/>
          <p14:tracePt t="19252" x="1401763" y="4954588"/>
          <p14:tracePt t="19260" x="1122363" y="4903788"/>
          <p14:tracePt t="19268" x="815975" y="4852988"/>
          <p14:tracePt t="19276" x="509588" y="4802188"/>
          <p14:tracePt t="19284" x="169863" y="47339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3D3DFF6-5AB9-461F-899B-EC7B3BF85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26" t="15001" r="16926" b="19200"/>
          <a:stretch/>
        </p:blipFill>
        <p:spPr>
          <a:xfrm>
            <a:off x="827583" y="1340768"/>
            <a:ext cx="7721709" cy="432048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xmlns="" id="{6D18B2BF-38AE-4D89-BB29-EC17EE4BF9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9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2"/>
    </mc:Choice>
    <mc:Fallback xmlns="">
      <p:transition spd="slow" advTm="56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98" x="101600" y="1885950"/>
          <p14:tracePt t="5506" x="177800" y="1903413"/>
          <p14:tracePt t="5514" x="203200" y="1903413"/>
          <p14:tracePt t="5523" x="238125" y="1911350"/>
          <p14:tracePt t="5530" x="246063" y="1911350"/>
          <p14:tracePt t="5539" x="280988" y="1911350"/>
          <p14:tracePt t="5546" x="322263" y="1928813"/>
          <p14:tracePt t="5555" x="357188" y="1938338"/>
          <p14:tracePt t="5560" x="400050" y="1938338"/>
          <p14:tracePt t="5566" x="450850" y="1946275"/>
          <p14:tracePt t="5574" x="466725" y="1946275"/>
          <p14:tracePt t="5582" x="492125" y="1946275"/>
          <p14:tracePt t="5590" x="527050" y="1954213"/>
          <p14:tracePt t="5603" x="569913" y="1954213"/>
          <p14:tracePt t="5609" x="595313" y="1963738"/>
          <p14:tracePt t="5617" x="628650" y="1971675"/>
          <p14:tracePt t="5625" x="636588" y="1971675"/>
          <p14:tracePt t="5633" x="671513" y="1979613"/>
          <p14:tracePt t="5641" x="679450" y="1989138"/>
          <p14:tracePt t="5649" x="688975" y="1997075"/>
          <p14:tracePt t="5657" x="704850" y="2005013"/>
          <p14:tracePt t="5665" x="714375" y="2005013"/>
          <p14:tracePt t="5673" x="714375" y="2014538"/>
          <p14:tracePt t="5681" x="730250" y="2022475"/>
          <p14:tracePt t="5685" x="747713" y="2030413"/>
          <p14:tracePt t="5697" x="747713" y="2039938"/>
          <p14:tracePt t="5706" x="773113" y="2039938"/>
          <p14:tracePt t="5713" x="781050" y="2047875"/>
          <p14:tracePt t="5723" x="781050" y="2055813"/>
          <p14:tracePt t="5730" x="798513" y="2065338"/>
          <p14:tracePt t="5738" x="808038" y="2073275"/>
          <p14:tracePt t="5746" x="823913" y="2098675"/>
          <p14:tracePt t="5750" x="833438" y="2108200"/>
          <p14:tracePt t="5758" x="858838" y="2141538"/>
          <p14:tracePt t="5765" x="874713" y="2166938"/>
          <p14:tracePt t="5773" x="900113" y="2192338"/>
          <p14:tracePt t="5781" x="925513" y="2217738"/>
          <p14:tracePt t="5790" x="960438" y="2243138"/>
          <p14:tracePt t="5801" x="993775" y="2278063"/>
          <p14:tracePt t="5809" x="1019175" y="2286000"/>
          <p14:tracePt t="5817" x="1044575" y="2293938"/>
          <p14:tracePt t="5825" x="1079500" y="2303463"/>
          <p14:tracePt t="5833" x="1104900" y="2319338"/>
          <p14:tracePt t="5841" x="1112838" y="2328863"/>
          <p14:tracePt t="5850" x="1147763" y="2336800"/>
          <p14:tracePt t="5858" x="1173163" y="2344738"/>
          <p14:tracePt t="5866" x="1198563" y="2362200"/>
          <p14:tracePt t="5874" x="1206500" y="2371725"/>
          <p14:tracePt t="5878" x="1231900" y="2371725"/>
          <p14:tracePt t="5887" x="1249363" y="2371725"/>
          <p14:tracePt t="5905" x="1257300" y="2371725"/>
          <p14:tracePt t="5914" x="1266825" y="2371725"/>
          <p14:tracePt t="5922" x="1274763" y="2371725"/>
          <p14:tracePt t="5938" x="1292225" y="2371725"/>
          <p14:tracePt t="5946" x="1300163" y="2371725"/>
          <p14:tracePt t="5954" x="1308100" y="2371725"/>
          <p14:tracePt t="5961" x="1317625" y="2371725"/>
          <p14:tracePt t="5971" x="1325563" y="2371725"/>
          <p14:tracePt t="5978" x="1343025" y="2371725"/>
          <p14:tracePt t="5986" x="1368425" y="2354263"/>
          <p14:tracePt t="5994" x="1385888" y="2344738"/>
          <p14:tracePt t="6001" x="1385888" y="2336800"/>
          <p14:tracePt t="6008" x="1393825" y="2336800"/>
          <p14:tracePt t="6014" x="1411288" y="2319338"/>
          <p14:tracePt t="6023" x="1411288" y="2311400"/>
          <p14:tracePt t="6033" x="1411288" y="2303463"/>
          <p14:tracePt t="6050" x="1411288" y="2286000"/>
          <p14:tracePt t="6089" x="1411288" y="2278063"/>
          <p14:tracePt t="6170" x="1411288" y="2268538"/>
          <p14:tracePt t="6182" x="1401763" y="2268538"/>
          <p14:tracePt t="6192" x="1401763" y="2278063"/>
          <p14:tracePt t="6206" x="1393825" y="2278063"/>
          <p14:tracePt t="6214" x="1393825" y="2286000"/>
          <p14:tracePt t="6238" x="1385888" y="2303463"/>
          <p14:tracePt t="6243" x="1385888" y="2319338"/>
          <p14:tracePt t="6250" x="1376363" y="2328863"/>
          <p14:tracePt t="6259" x="1376363" y="2344738"/>
          <p14:tracePt t="6266" x="1376363" y="2371725"/>
          <p14:tracePt t="6274" x="1376363" y="2387600"/>
          <p14:tracePt t="6282" x="1376363" y="2413000"/>
          <p14:tracePt t="6290" x="1376363" y="2438400"/>
          <p14:tracePt t="6298" x="1376363" y="2455863"/>
          <p14:tracePt t="6306" x="1376363" y="2473325"/>
          <p14:tracePt t="6310" x="1376363" y="2489200"/>
          <p14:tracePt t="6318" x="1385888" y="2516188"/>
          <p14:tracePt t="6327" x="1393825" y="2524125"/>
          <p14:tracePt t="6334" x="1393825" y="2541588"/>
          <p14:tracePt t="6347" x="1401763" y="2557463"/>
          <p14:tracePt t="6355" x="1401763" y="2566988"/>
          <p14:tracePt t="6362" x="1411288" y="2582863"/>
          <p14:tracePt t="6372" x="1411288" y="2600325"/>
          <p14:tracePt t="6379" x="1411288" y="2625725"/>
          <p14:tracePt t="6387" x="1411288" y="2633663"/>
          <p14:tracePt t="6394" x="1411288" y="2651125"/>
          <p14:tracePt t="6402" x="1411288" y="2676525"/>
          <p14:tracePt t="6410" x="1419225" y="2701925"/>
          <p14:tracePt t="6418" x="1419225" y="2719388"/>
          <p14:tracePt t="6426" x="1427163" y="2744788"/>
          <p14:tracePt t="6434" x="1427163" y="2762250"/>
          <p14:tracePt t="6438" x="1436688" y="2787650"/>
          <p14:tracePt t="6446" x="1436688" y="2795588"/>
          <p14:tracePt t="6458" x="1444625" y="2813050"/>
          <p14:tracePt t="6466" x="1452563" y="2830513"/>
          <p14:tracePt t="6474" x="1462088" y="2830513"/>
          <p14:tracePt t="6482" x="1462088" y="2838450"/>
          <p14:tracePt t="6490" x="1462088" y="2846388"/>
          <p14:tracePt t="6506" x="1462088" y="2863850"/>
          <p14:tracePt t="6523" x="1470025" y="2871788"/>
          <p14:tracePt t="6610" x="1477963" y="2871788"/>
          <p14:tracePt t="6618" x="1487488" y="2881313"/>
          <p14:tracePt t="6626" x="1504950" y="2881313"/>
          <p14:tracePt t="6634" x="1530350" y="2889250"/>
          <p14:tracePt t="6642" x="1571625" y="2889250"/>
          <p14:tracePt t="6650" x="1614488" y="2889250"/>
          <p14:tracePt t="6658" x="1657350" y="2889250"/>
          <p14:tracePt t="6666" x="1690688" y="2889250"/>
          <p14:tracePt t="6674" x="1741488" y="2889250"/>
          <p14:tracePt t="6682" x="1801813" y="2889250"/>
          <p14:tracePt t="6688" x="1835150" y="2889250"/>
          <p14:tracePt t="6698" x="1878013" y="2897188"/>
          <p14:tracePt t="6706" x="1895475" y="2897188"/>
          <p14:tracePt t="6714" x="1920875" y="2897188"/>
          <p14:tracePt t="6723" x="1946275" y="2906713"/>
          <p14:tracePt t="6730" x="1954213" y="2906713"/>
          <p14:tracePt t="6737" x="1971675" y="2906713"/>
          <p14:tracePt t="6746" x="1989138" y="2906713"/>
          <p14:tracePt t="6750" x="2005013" y="2906713"/>
          <p14:tracePt t="6758" x="2030413" y="2906713"/>
          <p14:tracePt t="6767" x="2055813" y="2906713"/>
          <p14:tracePt t="6774" x="2073275" y="2906713"/>
          <p14:tracePt t="6782" x="2108200" y="2914650"/>
          <p14:tracePt t="6790" x="2149475" y="2914650"/>
          <p14:tracePt t="6802" x="2209800" y="2914650"/>
          <p14:tracePt t="6811" x="2243138" y="2914650"/>
          <p14:tracePt t="6818" x="2286000" y="2914650"/>
          <p14:tracePt t="6826" x="2319338" y="2914650"/>
          <p14:tracePt t="6834" x="2328863" y="2914650"/>
          <p14:tracePt t="6842" x="2354263" y="2914650"/>
          <p14:tracePt t="6850" x="2362200" y="2914650"/>
          <p14:tracePt t="6858" x="2371725" y="2914650"/>
          <p14:tracePt t="6938" x="2379663" y="2914650"/>
          <p14:tracePt t="6946" x="2387600" y="2914650"/>
          <p14:tracePt t="6954" x="2387600" y="2906713"/>
          <p14:tracePt t="6962" x="2387600" y="2897188"/>
          <p14:tracePt t="6972" x="2397125" y="2881313"/>
          <p14:tracePt t="6978" x="2397125" y="2863850"/>
          <p14:tracePt t="6989" x="2397125" y="2838450"/>
          <p14:tracePt t="6994" x="2405063" y="2820988"/>
          <p14:tracePt t="7002" x="2413000" y="2795588"/>
          <p14:tracePt t="7011" x="2413000" y="2778125"/>
          <p14:tracePt t="7018" x="2422525" y="2752725"/>
          <p14:tracePt t="7026" x="2422525" y="2744788"/>
          <p14:tracePt t="7034" x="2422525" y="2719388"/>
          <p14:tracePt t="7042" x="2422525" y="2711450"/>
          <p14:tracePt t="7050" x="2422525" y="2676525"/>
          <p14:tracePt t="7055" x="2422525" y="2668588"/>
          <p14:tracePt t="7066" x="2422525" y="2651125"/>
          <p14:tracePt t="7074" x="2422525" y="2625725"/>
          <p14:tracePt t="7081" x="2422525" y="2608263"/>
          <p14:tracePt t="7089" x="2422525" y="2600325"/>
          <p14:tracePt t="7097" x="2413000" y="2574925"/>
          <p14:tracePt t="7106" x="2405063" y="2549525"/>
          <p14:tracePt t="7113" x="2405063" y="2532063"/>
          <p14:tracePt t="7118" x="2405063" y="2516188"/>
          <p14:tracePt t="7126" x="2405063" y="2489200"/>
          <p14:tracePt t="7133" x="2405063" y="2473325"/>
          <p14:tracePt t="7141" x="2405063" y="2455863"/>
          <p14:tracePt t="7150" x="2405063" y="2438400"/>
          <p14:tracePt t="7157" x="2405063" y="2422525"/>
          <p14:tracePt t="7166" x="2405063" y="2405063"/>
          <p14:tracePt t="7178" x="2405063" y="2387600"/>
          <p14:tracePt t="7188" x="2405063" y="2379663"/>
          <p14:tracePt t="7193" x="2397125" y="2354263"/>
          <p14:tracePt t="7210" x="2387600" y="2344738"/>
          <p14:tracePt t="7238" x="2371725" y="2328863"/>
          <p14:tracePt t="7261" x="2362200" y="2319338"/>
          <p14:tracePt t="7286" x="2362200" y="2311400"/>
          <p14:tracePt t="7294" x="2354263" y="2311400"/>
          <p14:tracePt t="7302" x="2344738" y="2311400"/>
          <p14:tracePt t="7314" x="2336800" y="2311400"/>
          <p14:tracePt t="7322" x="2311400" y="2311400"/>
          <p14:tracePt t="7330" x="2293938" y="2311400"/>
          <p14:tracePt t="7338" x="2286000" y="2311400"/>
          <p14:tracePt t="7346" x="2260600" y="2311400"/>
          <p14:tracePt t="7355" x="2235200" y="2311400"/>
          <p14:tracePt t="7361" x="2227263" y="2303463"/>
          <p14:tracePt t="7370" x="2192338" y="2303463"/>
          <p14:tracePt t="7373" x="2166938" y="2293938"/>
          <p14:tracePt t="7382" x="2133600" y="2293938"/>
          <p14:tracePt t="7390" x="2090738" y="2278063"/>
          <p14:tracePt t="7403" x="2047875" y="2268538"/>
          <p14:tracePt t="7409" x="2005013" y="2268538"/>
          <p14:tracePt t="7417" x="1954213" y="2268538"/>
          <p14:tracePt t="7425" x="1911350" y="2268538"/>
          <p14:tracePt t="7433" x="1870075" y="2268538"/>
          <p14:tracePt t="7441" x="1835150" y="2268538"/>
          <p14:tracePt t="7449" x="1819275" y="2268538"/>
          <p14:tracePt t="7457" x="1784350" y="2268538"/>
          <p14:tracePt t="7465" x="1751013" y="2260600"/>
          <p14:tracePt t="7473" x="1733550" y="2260600"/>
          <p14:tracePt t="7481" x="1700213" y="2260600"/>
          <p14:tracePt t="7489" x="1682750" y="2260600"/>
          <p14:tracePt t="7497" x="1649413" y="2260600"/>
          <p14:tracePt t="7501" x="1631950" y="2252663"/>
          <p14:tracePt t="7509" x="1597025" y="2252663"/>
          <p14:tracePt t="7523" x="1563688" y="2243138"/>
          <p14:tracePt t="7530" x="1530350" y="2243138"/>
          <p14:tracePt t="7539" x="1504950" y="2243138"/>
          <p14:tracePt t="7546" x="1462088" y="2243138"/>
          <p14:tracePt t="7553" x="1436688" y="2235200"/>
          <p14:tracePt t="7562" x="1411288" y="2227263"/>
          <p14:tracePt t="7567" x="1393825" y="2217738"/>
          <p14:tracePt t="7574" x="1385888" y="2209800"/>
          <p14:tracePt t="7591" x="1376363" y="2200275"/>
          <p14:tracePt t="7598" x="1368425" y="2200275"/>
          <p14:tracePt t="8006" x="1368425" y="2217738"/>
          <p14:tracePt t="8011" x="1360488" y="2252663"/>
          <p14:tracePt t="8018" x="1360488" y="2293938"/>
          <p14:tracePt t="8027" x="1350963" y="2328863"/>
          <p14:tracePt t="8034" x="1350963" y="2371725"/>
          <p14:tracePt t="8042" x="1350963" y="2430463"/>
          <p14:tracePt t="8050" x="1350963" y="2481263"/>
          <p14:tracePt t="8055" x="1350963" y="2506663"/>
          <p14:tracePt t="8061" x="1350963" y="2549525"/>
          <p14:tracePt t="8071" x="1350963" y="2625725"/>
          <p14:tracePt t="8077" x="1376363" y="2711450"/>
          <p14:tracePt t="8086" x="1393825" y="2787650"/>
          <p14:tracePt t="8093" x="1427163" y="2863850"/>
          <p14:tracePt t="8102" x="1462088" y="2940050"/>
          <p14:tracePt t="8109" x="1504950" y="3016250"/>
          <p14:tracePt t="8113" x="1546225" y="3067050"/>
          <p14:tracePt t="8122" x="1606550" y="3119438"/>
          <p14:tracePt t="8129" x="1674813" y="3178175"/>
          <p14:tracePt t="8139" x="1733550" y="3221038"/>
          <p14:tracePt t="8145" x="1801813" y="3246438"/>
          <p14:tracePt t="8155" x="1878013" y="3279775"/>
          <p14:tracePt t="8161" x="1954213" y="3305175"/>
          <p14:tracePt t="8171" x="2022475" y="3322638"/>
          <p14:tracePt t="8173" x="2082800" y="3330575"/>
          <p14:tracePt t="8181" x="2159000" y="3340100"/>
          <p14:tracePt t="8189" x="2217738" y="3355975"/>
          <p14:tracePt t="8197" x="2278063" y="3365500"/>
          <p14:tracePt t="8205" x="2336800" y="3373438"/>
          <p14:tracePt t="8213" x="2379663" y="3373438"/>
          <p14:tracePt t="8225" x="2438400" y="3373438"/>
          <p14:tracePt t="8233" x="2463800" y="3373438"/>
          <p14:tracePt t="8253" x="2524125" y="3382963"/>
          <p14:tracePt t="8257" x="2549525" y="3382963"/>
          <p14:tracePt t="8265" x="2566988" y="3390900"/>
          <p14:tracePt t="8274" x="2574925" y="3390900"/>
          <p14:tracePt t="8281" x="2592388" y="3390900"/>
          <p14:tracePt t="8289" x="2608263" y="3390900"/>
          <p14:tracePt t="8297" x="2617788" y="3390900"/>
          <p14:tracePt t="8301" x="2633663" y="3390900"/>
          <p14:tracePt t="8309" x="2643188" y="3390900"/>
          <p14:tracePt t="8321" x="2660650" y="3382963"/>
          <p14:tracePt t="8329" x="2676525" y="3365500"/>
          <p14:tracePt t="8338" x="2693988" y="3340100"/>
          <p14:tracePt t="8345" x="2693988" y="3322638"/>
          <p14:tracePt t="8354" x="2693988" y="3279775"/>
          <p14:tracePt t="8361" x="2693988" y="3246438"/>
          <p14:tracePt t="8369" x="2693988" y="3211513"/>
          <p14:tracePt t="8377" x="2693988" y="3195638"/>
          <p14:tracePt t="8386" x="2693988" y="3178175"/>
          <p14:tracePt t="8393" x="2693988" y="3152775"/>
          <p14:tracePt t="8402" x="2693988" y="3135313"/>
          <p14:tracePt t="8409" x="2693988" y="3109913"/>
          <p14:tracePt t="8417" x="2676525" y="3084513"/>
          <p14:tracePt t="8425" x="2660650" y="3059113"/>
          <p14:tracePt t="8433" x="2651125" y="3051175"/>
          <p14:tracePt t="8441" x="2643188" y="3033713"/>
          <p14:tracePt t="8450" x="2633663" y="3008313"/>
          <p14:tracePt t="8458" x="2633663" y="3000375"/>
          <p14:tracePt t="8466" x="2633663" y="2982913"/>
          <p14:tracePt t="8473" x="2625725" y="2974975"/>
          <p14:tracePt t="8482" x="2625725" y="2957513"/>
          <p14:tracePt t="8489" x="2617788" y="2932113"/>
          <p14:tracePt t="8493" x="2617788" y="2914650"/>
          <p14:tracePt t="8502" x="2617788" y="2889250"/>
          <p14:tracePt t="8510" x="2617788" y="2863850"/>
          <p14:tracePt t="8518" x="2617788" y="2855913"/>
          <p14:tracePt t="8526" x="2617788" y="2838450"/>
          <p14:tracePt t="8534" x="2617788" y="2820988"/>
          <p14:tracePt t="8554" x="2617788" y="2805113"/>
          <p14:tracePt t="8586" x="2617788" y="2795588"/>
          <p14:tracePt t="8678" x="2617788" y="2787650"/>
          <p14:tracePt t="8714" x="2617788" y="2778125"/>
          <p14:tracePt t="9190" x="2617788" y="2787650"/>
          <p14:tracePt t="9198" x="2617788" y="2795588"/>
          <p14:tracePt t="9214" x="2617788" y="2805113"/>
          <p14:tracePt t="9230" x="2617788" y="2813050"/>
          <p14:tracePt t="9241" x="2617788" y="2820988"/>
          <p14:tracePt t="9262" x="2617788" y="2830513"/>
          <p14:tracePt t="9270" x="2617788" y="2838450"/>
          <p14:tracePt t="9287" x="2625725" y="2846388"/>
          <p14:tracePt t="9294" x="2633663" y="2855913"/>
          <p14:tracePt t="9298" x="2643188" y="2863850"/>
          <p14:tracePt t="9309" x="2643188" y="2871788"/>
          <p14:tracePt t="9314" x="2660650" y="2889250"/>
          <p14:tracePt t="9324" x="2668588" y="2897188"/>
          <p14:tracePt t="9331" x="2676525" y="2914650"/>
          <p14:tracePt t="9339" x="2693988" y="2932113"/>
          <p14:tracePt t="9345" x="2727325" y="2957513"/>
          <p14:tracePt t="9355" x="2752725" y="2974975"/>
          <p14:tracePt t="9361" x="2770188" y="2982913"/>
          <p14:tracePt t="9369" x="2787650" y="2990850"/>
          <p14:tracePt t="9377" x="2805113" y="3000375"/>
          <p14:tracePt t="9386" x="2820988" y="3008313"/>
          <p14:tracePt t="9393" x="2838450" y="3016250"/>
          <p14:tracePt t="9410" x="2855913" y="3025775"/>
          <p14:tracePt t="9422" x="2863850" y="3025775"/>
          <p14:tracePt t="9430" x="2871788" y="3025775"/>
          <p14:tracePt t="9441" x="2881313" y="3025775"/>
          <p14:tracePt t="9450" x="2897188" y="3025775"/>
          <p14:tracePt t="9465" x="2914650" y="3025775"/>
          <p14:tracePt t="9473" x="2940050" y="3025775"/>
          <p14:tracePt t="9481" x="2957513" y="3033713"/>
          <p14:tracePt t="9486" x="2982913" y="3033713"/>
          <p14:tracePt t="9493" x="3008313" y="3041650"/>
          <p14:tracePt t="9502" x="3041650" y="3051175"/>
          <p14:tracePt t="9509" x="3051175" y="3051175"/>
          <p14:tracePt t="9517" x="3076575" y="3051175"/>
          <p14:tracePt t="9525" x="3101975" y="3051175"/>
          <p14:tracePt t="9533" x="3127375" y="3051175"/>
          <p14:tracePt t="9541" x="3144838" y="3051175"/>
          <p14:tracePt t="9553" x="3152775" y="3051175"/>
          <p14:tracePt t="9561" x="3160713" y="3051175"/>
          <p14:tracePt t="9569" x="3170238" y="3051175"/>
          <p14:tracePt t="9577" x="3178175" y="3051175"/>
          <p14:tracePt t="9610" x="3186113" y="3051175"/>
          <p14:tracePt t="9614" x="3195638" y="3051175"/>
          <p14:tracePt t="9622" x="3203575" y="3041650"/>
          <p14:tracePt t="9632" x="3211513" y="3033713"/>
          <p14:tracePt t="9639" x="3221038" y="3033713"/>
          <p14:tracePt t="9645" x="3238500" y="3033713"/>
          <p14:tracePt t="9657" x="3254375" y="3033713"/>
          <p14:tracePt t="9673" x="3271838" y="3025775"/>
          <p14:tracePt t="9681" x="3279775" y="3016250"/>
          <p14:tracePt t="9689" x="3297238" y="3016250"/>
          <p14:tracePt t="9697" x="3314700" y="3008313"/>
          <p14:tracePt t="9705" x="3322638" y="3008313"/>
          <p14:tracePt t="9713" x="3348038" y="3000375"/>
          <p14:tracePt t="9721" x="3355975" y="3000375"/>
          <p14:tracePt t="9729" x="3365500" y="3000375"/>
          <p14:tracePt t="9737" x="3382963" y="3000375"/>
          <p14:tracePt t="9741" x="3416300" y="2990850"/>
          <p14:tracePt t="9749" x="3424238" y="2990850"/>
          <p14:tracePt t="9757" x="3449638" y="2974975"/>
          <p14:tracePt t="9765" x="3459163" y="2974975"/>
          <p14:tracePt t="9777" x="3475038" y="2965450"/>
          <p14:tracePt t="9786" x="3492500" y="2957513"/>
          <p14:tracePt t="9793" x="3502025" y="2949575"/>
          <p14:tracePt t="9819" x="3509963" y="2949575"/>
          <p14:tracePt t="9849" x="3517900" y="2940050"/>
          <p14:tracePt t="9865" x="3517900" y="2932113"/>
          <p14:tracePt t="9881" x="3535363" y="2932113"/>
          <p14:tracePt t="9889" x="3552825" y="2914650"/>
          <p14:tracePt t="9905" x="3552825" y="2906713"/>
          <p14:tracePt t="9914" x="3568700" y="2889250"/>
          <p14:tracePt t="9922" x="3578225" y="2889250"/>
          <p14:tracePt t="9930" x="3578225" y="2881313"/>
          <p14:tracePt t="9934" x="3578225" y="2871788"/>
          <p14:tracePt t="9941" x="3586163" y="2863850"/>
          <p14:tracePt t="9951" x="3586163" y="2855913"/>
          <p14:tracePt t="9958" x="3586163" y="2846388"/>
          <p14:tracePt t="9966" x="3594100" y="2846388"/>
          <p14:tracePt t="9982" x="3594100" y="2830513"/>
          <p14:tracePt t="9994" x="3594100" y="2820988"/>
          <p14:tracePt t="10010" x="3594100" y="2805113"/>
          <p14:tracePt t="10018" x="3594100" y="2795588"/>
          <p14:tracePt t="10026" x="3594100" y="2778125"/>
          <p14:tracePt t="10034" x="3594100" y="2762250"/>
          <p14:tracePt t="10042" x="3594100" y="2752725"/>
          <p14:tracePt t="10050" x="3594100" y="2736850"/>
          <p14:tracePt t="10058" x="3594100" y="2727325"/>
          <p14:tracePt t="10062" x="3594100" y="2701925"/>
          <p14:tracePt t="10070" x="3594100" y="2686050"/>
          <p14:tracePt t="10087" x="3594100" y="2660650"/>
          <p14:tracePt t="10107" x="3594100" y="2651125"/>
          <p14:tracePt t="10114" x="3594100" y="2643188"/>
          <p14:tracePt t="10122" x="3594100" y="2633663"/>
          <p14:tracePt t="10130" x="3594100" y="2625725"/>
          <p14:tracePt t="10138" x="3594100" y="2608263"/>
          <p14:tracePt t="10154" x="3594100" y="2600325"/>
          <p14:tracePt t="10162" x="3594100" y="2582863"/>
          <p14:tracePt t="10170" x="3594100" y="2574925"/>
          <p14:tracePt t="10178" x="3594100" y="2566988"/>
          <p14:tracePt t="10186" x="3594100" y="2557463"/>
          <p14:tracePt t="10190" x="3594100" y="2541588"/>
          <p14:tracePt t="10199" x="3594100" y="2524125"/>
          <p14:tracePt t="10206" x="3586163" y="2516188"/>
          <p14:tracePt t="10214" x="3578225" y="2498725"/>
          <p14:tracePt t="10222" x="3578225" y="2481263"/>
          <p14:tracePt t="10254" x="3560763" y="2455863"/>
          <p14:tracePt t="10258" x="3560763" y="2447925"/>
          <p14:tracePt t="10266" x="3552825" y="2430463"/>
          <p14:tracePt t="10275" x="3552825" y="2422525"/>
          <p14:tracePt t="10282" x="3535363" y="2413000"/>
          <p14:tracePt t="10290" x="3527425" y="2397125"/>
          <p14:tracePt t="10298" x="3527425" y="2387600"/>
          <p14:tracePt t="10306" x="3517900" y="2387600"/>
          <p14:tracePt t="10314" x="3509963" y="2379663"/>
          <p14:tracePt t="10320" x="3502025" y="2371725"/>
          <p14:tracePt t="10339" x="3484563" y="2354263"/>
          <p14:tracePt t="10346" x="3475038" y="2344738"/>
          <p14:tracePt t="10362" x="3449638" y="2336800"/>
          <p14:tracePt t="10369" x="3441700" y="2328863"/>
          <p14:tracePt t="10378" x="3433763" y="2328863"/>
          <p14:tracePt t="10383" x="3424238" y="2319338"/>
          <p14:tracePt t="10390" x="3408363" y="2319338"/>
          <p14:tracePt t="10398" x="3382963" y="2311400"/>
          <p14:tracePt t="10406" x="3365500" y="2311400"/>
          <p14:tracePt t="10414" x="3348038" y="2303463"/>
          <p14:tracePt t="10422" x="3314700" y="2293938"/>
          <p14:tracePt t="10434" x="3297238" y="2286000"/>
          <p14:tracePt t="10443" x="3263900" y="2278063"/>
          <p14:tracePt t="10450" x="3221038" y="2278063"/>
          <p14:tracePt t="10456" x="3195638" y="2268538"/>
          <p14:tracePt t="10465" x="3178175" y="2260600"/>
          <p14:tracePt t="10473" x="3152775" y="2260600"/>
          <p14:tracePt t="10481" x="3135313" y="2260600"/>
          <p14:tracePt t="10489" x="3127375" y="2252663"/>
          <p14:tracePt t="10497" x="3109913" y="2252663"/>
          <p14:tracePt t="10509" x="3094038" y="2252663"/>
          <p14:tracePt t="10534" x="3084513" y="2252663"/>
          <p14:tracePt t="10542" x="3076575" y="2252663"/>
          <p14:tracePt t="10570" x="3067050" y="2252663"/>
          <p14:tracePt t="10578" x="3059113" y="2252663"/>
          <p14:tracePt t="10588" x="3051175" y="2252663"/>
          <p14:tracePt t="10594" x="3041650" y="2252663"/>
          <p14:tracePt t="10603" x="3025775" y="2252663"/>
          <p14:tracePt t="10610" x="3016250" y="2260600"/>
          <p14:tracePt t="10619" x="3008313" y="2268538"/>
          <p14:tracePt t="10626" x="2982913" y="2268538"/>
          <p14:tracePt t="10634" x="2974975" y="2286000"/>
          <p14:tracePt t="10640" x="2957513" y="2303463"/>
          <p14:tracePt t="10646" x="2940050" y="2319338"/>
          <p14:tracePt t="10655" x="2922588" y="2328863"/>
          <p14:tracePt t="10662" x="2914650" y="2344738"/>
          <p14:tracePt t="10669" x="2897188" y="2362200"/>
          <p14:tracePt t="10677" x="2889250" y="2371725"/>
          <p14:tracePt t="10690" x="2871788" y="2379663"/>
          <p14:tracePt t="10698" x="2871788" y="2397125"/>
          <p14:tracePt t="10705" x="2855913" y="2413000"/>
          <p14:tracePt t="10713" x="2846388" y="2422525"/>
          <p14:tracePt t="10722" x="2838450" y="2422525"/>
          <p14:tracePt t="10729" x="2838450" y="2438400"/>
          <p14:tracePt t="10746" x="2838450" y="2447925"/>
          <p14:tracePt t="10754" x="2830513" y="2463800"/>
          <p14:tracePt t="10761" x="2820988" y="2473325"/>
          <p14:tracePt t="10767" x="2813050" y="2489200"/>
          <p14:tracePt t="10774" x="2813050" y="2516188"/>
          <p14:tracePt t="10789" x="2805113" y="2532063"/>
          <p14:tracePt t="10793" x="2795588" y="2541588"/>
          <p14:tracePt t="10803" x="2795588" y="2566988"/>
          <p14:tracePt t="10809" x="2795588" y="2582863"/>
          <p14:tracePt t="10817" x="2787650" y="2592388"/>
          <p14:tracePt t="10826" x="2778125" y="2608263"/>
          <p14:tracePt t="10830" x="2770188" y="2633663"/>
          <p14:tracePt t="10838" x="2770188" y="2643188"/>
          <p14:tracePt t="10845" x="2762250" y="2660650"/>
          <p14:tracePt t="10853" x="2762250" y="2668588"/>
          <p14:tracePt t="10861" x="2752725" y="2686050"/>
          <p14:tracePt t="10877" x="2744788" y="2701925"/>
          <p14:tracePt t="10893" x="2744788" y="2711450"/>
          <p14:tracePt t="10922" x="2744788" y="2719388"/>
          <p14:tracePt t="10930" x="2744788" y="2727325"/>
          <p14:tracePt t="10946" x="2744788" y="2744788"/>
          <p14:tracePt t="10962" x="2744788" y="2770188"/>
          <p14:tracePt t="10978" x="2744788" y="2787650"/>
          <p14:tracePt t="10987" x="2744788" y="2795588"/>
          <p14:tracePt t="10994" x="2744788" y="2805113"/>
          <p14:tracePt t="11003" x="2744788" y="2813050"/>
          <p14:tracePt t="11010" x="2744788" y="2820988"/>
          <p14:tracePt t="11030" x="2744788" y="2830513"/>
          <p14:tracePt t="11051" x="2744788" y="2838450"/>
          <p14:tracePt t="11081" x="2744788" y="2855913"/>
          <p14:tracePt t="11094" x="2744788" y="2871788"/>
          <p14:tracePt t="11119" x="2744788" y="2889250"/>
          <p14:tracePt t="11126" x="2752725" y="2906713"/>
          <p14:tracePt t="11142" x="2762250" y="2906713"/>
          <p14:tracePt t="11154" x="2762250" y="2914650"/>
          <p14:tracePt t="11162" x="2770188" y="2932113"/>
          <p14:tracePt t="11177" x="2770188" y="2940050"/>
          <p14:tracePt t="11187" x="2778125" y="2949575"/>
          <p14:tracePt t="11194" x="2787650" y="2957513"/>
          <p14:tracePt t="11203" x="2795588" y="2957513"/>
          <p14:tracePt t="11210" x="2795588" y="2965450"/>
          <p14:tracePt t="11230" x="2805113" y="2974975"/>
          <p14:tracePt t="11255" x="2813050" y="2982913"/>
          <p14:tracePt t="11258" x="2813050" y="2990850"/>
          <p14:tracePt t="11266" x="2820988" y="3000375"/>
          <p14:tracePt t="11274" x="2830513" y="3008313"/>
          <p14:tracePt t="11290" x="2846388" y="3016250"/>
          <p14:tracePt t="11298" x="2855913" y="3025775"/>
          <p14:tracePt t="11314" x="2871788" y="3041650"/>
          <p14:tracePt t="11322" x="2889250" y="3041650"/>
          <p14:tracePt t="11330" x="2897188" y="3041650"/>
          <p14:tracePt t="11339" x="2922588" y="3051175"/>
          <p14:tracePt t="11343" x="2932113" y="3051175"/>
          <p14:tracePt t="11350" x="2949575" y="3059113"/>
          <p14:tracePt t="11358" x="2957513" y="3059113"/>
          <p14:tracePt t="11366" x="2974975" y="3067050"/>
          <p14:tracePt t="11378" x="2982913" y="3067050"/>
          <p14:tracePt t="11387" x="2990850" y="3067050"/>
          <p14:tracePt t="11394" x="3016250" y="3067050"/>
          <p14:tracePt t="11410" x="3033713" y="3067050"/>
          <p14:tracePt t="11426" x="3051175" y="3076575"/>
          <p14:tracePt t="11434" x="3059113" y="3076575"/>
          <p14:tracePt t="11442" x="3076575" y="3076575"/>
          <p14:tracePt t="11450" x="3094038" y="3084513"/>
          <p14:tracePt t="11466" x="3119438" y="3084513"/>
          <p14:tracePt t="11470" x="3135313" y="3084513"/>
          <p14:tracePt t="11482" x="3160713" y="3084513"/>
          <p14:tracePt t="11490" x="3186113" y="3084513"/>
          <p14:tracePt t="11498" x="3203575" y="3084513"/>
          <p14:tracePt t="11505" x="3221038" y="3084513"/>
          <p14:tracePt t="11514" x="3246438" y="3084513"/>
          <p14:tracePt t="11522" x="3263900" y="3084513"/>
          <p14:tracePt t="11530" x="3289300" y="3084513"/>
          <p14:tracePt t="11534" x="3314700" y="3084513"/>
          <p14:tracePt t="11542" x="3340100" y="3084513"/>
          <p14:tracePt t="11558" x="3365500" y="3084513"/>
          <p14:tracePt t="11565" x="3390900" y="3076575"/>
          <p14:tracePt t="11574" x="3408363" y="3076575"/>
          <p14:tracePt t="11581" x="3424238" y="3076575"/>
          <p14:tracePt t="11590" x="3433763" y="3067050"/>
          <p14:tracePt t="11604" x="3449638" y="3059113"/>
          <p14:tracePt t="11610" x="3459163" y="3051175"/>
          <p14:tracePt t="11619" x="3467100" y="3051175"/>
          <p14:tracePt t="11626" x="3484563" y="3041650"/>
          <p14:tracePt t="11634" x="3492500" y="3033713"/>
          <p14:tracePt t="11641" x="3492500" y="3025775"/>
          <p14:tracePt t="11651" x="3509963" y="3016250"/>
          <p14:tracePt t="11658" x="3517900" y="3016250"/>
          <p14:tracePt t="11662" x="3527425" y="3008313"/>
          <p14:tracePt t="11672" x="3535363" y="3000375"/>
          <p14:tracePt t="11678" x="3552825" y="2982913"/>
          <p14:tracePt t="11698" x="3552825" y="2974975"/>
          <p14:tracePt t="11706" x="3560763" y="2957513"/>
          <p14:tracePt t="11714" x="3568700" y="2940050"/>
          <p14:tracePt t="11722" x="3578225" y="2922588"/>
          <p14:tracePt t="11730" x="3586163" y="2914650"/>
          <p14:tracePt t="11739" x="3586163" y="2906713"/>
          <p14:tracePt t="11746" x="3586163" y="2897188"/>
          <p14:tracePt t="11755" x="3594100" y="2889250"/>
          <p14:tracePt t="11763" x="3594100" y="2881313"/>
          <p14:tracePt t="11770" x="3594100" y="2871788"/>
          <p14:tracePt t="11777" x="3603625" y="2855913"/>
          <p14:tracePt t="11785" x="3603625" y="2838450"/>
          <p14:tracePt t="11793" x="3603625" y="2813050"/>
          <p14:tracePt t="11803" x="3611563" y="2813050"/>
          <p14:tracePt t="11810" x="3611563" y="2787650"/>
          <p14:tracePt t="11817" x="3611563" y="2778125"/>
          <p14:tracePt t="11825" x="3611563" y="2752725"/>
          <p14:tracePt t="11833" x="3611563" y="2727325"/>
          <p14:tracePt t="11841" x="3611563" y="2719388"/>
          <p14:tracePt t="11849" x="3611563" y="2701925"/>
          <p14:tracePt t="11853" x="3611563" y="2693988"/>
          <p14:tracePt t="11861" x="3611563" y="2668588"/>
          <p14:tracePt t="11869" x="3611563" y="2651125"/>
          <p14:tracePt t="11877" x="3611563" y="2625725"/>
          <p14:tracePt t="11889" x="3611563" y="2600325"/>
          <p14:tracePt t="11897" x="3611563" y="2574925"/>
          <p14:tracePt t="11905" x="3611563" y="2557463"/>
          <p14:tracePt t="11913" x="3611563" y="2532063"/>
          <p14:tracePt t="11918" x="3611563" y="2524125"/>
          <p14:tracePt t="11925" x="3611563" y="2506663"/>
          <p14:tracePt t="11933" x="3611563" y="2481263"/>
          <p14:tracePt t="11941" x="3611563" y="2455863"/>
          <p14:tracePt t="11950" x="3603625" y="2447925"/>
          <p14:tracePt t="11958" x="3603625" y="2430463"/>
          <p14:tracePt t="11966" x="3586163" y="2413000"/>
          <p14:tracePt t="11974" x="3578225" y="2405063"/>
          <p14:tracePt t="11986" x="3552825" y="2379663"/>
          <p14:tracePt t="11994" x="3552825" y="2371725"/>
          <p14:tracePt t="12003" x="3535363" y="2354263"/>
          <p14:tracePt t="12010" x="3517900" y="2344738"/>
          <p14:tracePt t="12019" x="3509963" y="2328863"/>
          <p14:tracePt t="12026" x="3484563" y="2311400"/>
          <p14:tracePt t="12034" x="3449638" y="2293938"/>
          <p14:tracePt t="12042" x="3424238" y="2278063"/>
          <p14:tracePt t="12047" x="3398838" y="2268538"/>
          <p14:tracePt t="12054" x="3365500" y="2252663"/>
          <p14:tracePt t="12062" x="3322638" y="2252663"/>
          <p14:tracePt t="12070" x="3297238" y="2243138"/>
          <p14:tracePt t="12078" x="3279775" y="2235200"/>
          <p14:tracePt t="12086" x="3254375" y="2235200"/>
          <p14:tracePt t="12094" x="3228975" y="2235200"/>
          <p14:tracePt t="12106" x="3211513" y="2235200"/>
          <p14:tracePt t="12115" x="3186113" y="2235200"/>
          <p14:tracePt t="12130" x="3170238" y="2235200"/>
          <p14:tracePt t="12146" x="3144838" y="2235200"/>
          <p14:tracePt t="12154" x="3127375" y="2243138"/>
          <p14:tracePt t="12170" x="3101975" y="2260600"/>
          <p14:tracePt t="12174" x="3084513" y="2268538"/>
          <p14:tracePt t="12182" x="3067050" y="2268538"/>
          <p14:tracePt t="12191" x="3041650" y="2268538"/>
          <p14:tracePt t="12198" x="3008313" y="2278063"/>
          <p14:tracePt t="12211" x="2990850" y="2286000"/>
          <p14:tracePt t="12219" x="2965450" y="2293938"/>
          <p14:tracePt t="12226" x="2932113" y="2311400"/>
          <p14:tracePt t="12234" x="2922588" y="2319338"/>
          <p14:tracePt t="12239" x="2906713" y="2336800"/>
          <p14:tracePt t="12258" x="2881313" y="2354263"/>
          <p14:tracePt t="12261" x="2863850" y="2371725"/>
          <p14:tracePt t="12269" x="2846388" y="2387600"/>
          <p14:tracePt t="12279" x="2838450" y="2397125"/>
          <p14:tracePt t="12286" x="2830513" y="2413000"/>
          <p14:tracePt t="12294" x="2820988" y="2430463"/>
          <p14:tracePt t="12302" x="2805113" y="2455863"/>
          <p14:tracePt t="12314" x="2795588" y="2463800"/>
          <p14:tracePt t="12323" x="2778125" y="2498725"/>
          <p14:tracePt t="12330" x="2770188" y="2516188"/>
          <p14:tracePt t="12339" x="2752725" y="2541588"/>
          <p14:tracePt t="12353" x="2744788" y="2557463"/>
          <p14:tracePt t="12361" x="2744788" y="2574925"/>
          <p14:tracePt t="12365" x="2736850" y="2582863"/>
          <p14:tracePt t="12373" x="2727325" y="2608263"/>
          <p14:tracePt t="12381" x="2727325" y="2625725"/>
          <p14:tracePt t="12389" x="2727325" y="2643188"/>
          <p14:tracePt t="12397" x="2727325" y="2668588"/>
          <p14:tracePt t="12409" x="2727325" y="2686050"/>
          <p14:tracePt t="12418" x="2727325" y="2693988"/>
          <p14:tracePt t="12425" x="2727325" y="2719388"/>
          <p14:tracePt t="12433" x="2727325" y="2727325"/>
          <p14:tracePt t="12441" x="2719388" y="2736850"/>
          <p14:tracePt t="12449" x="2719388" y="2744788"/>
          <p14:tracePt t="12458" x="2719388" y="2752725"/>
          <p14:tracePt t="12465" x="2719388" y="2770188"/>
          <p14:tracePt t="12474" x="2719388" y="2787650"/>
          <p14:tracePt t="12481" x="2719388" y="2795588"/>
          <p14:tracePt t="12490" x="2719388" y="2813050"/>
          <p14:tracePt t="12494" x="2719388" y="2830513"/>
          <p14:tracePt t="12503" x="2719388" y="2855913"/>
          <p14:tracePt t="12510" x="2727325" y="2881313"/>
          <p14:tracePt t="12521" x="2727325" y="2889250"/>
          <p14:tracePt t="12530" x="2727325" y="2897188"/>
          <p14:tracePt t="12538" x="2736850" y="2922588"/>
          <p14:tracePt t="12546" x="2744788" y="2940050"/>
          <p14:tracePt t="12554" x="2752725" y="2949575"/>
          <p14:tracePt t="12558" x="2762250" y="2957513"/>
          <p14:tracePt t="12565" x="2762250" y="2982913"/>
          <p14:tracePt t="12574" x="2778125" y="3000375"/>
          <p14:tracePt t="12581" x="2787650" y="3008313"/>
          <p14:tracePt t="12590" x="2805113" y="3033713"/>
          <p14:tracePt t="12605" x="2820988" y="3041650"/>
          <p14:tracePt t="12614" x="2830513" y="3051175"/>
          <p14:tracePt t="12650" x="2838450" y="3051175"/>
          <p14:tracePt t="12682" x="2846388" y="3059113"/>
          <p14:tracePt t="12687" x="2855913" y="3059113"/>
          <p14:tracePt t="12695" x="2855913" y="3067050"/>
          <p14:tracePt t="12706" x="2863850" y="3076575"/>
          <p14:tracePt t="12711" x="2871788" y="3076575"/>
          <p14:tracePt t="12721" x="2871788" y="3084513"/>
          <p14:tracePt t="13182" x="2881313" y="3084513"/>
          <p14:tracePt t="13190" x="2881313" y="3094038"/>
          <p14:tracePt t="13198" x="2881313" y="3101975"/>
          <p14:tracePt t="13208" x="2889250" y="3109913"/>
          <p14:tracePt t="13214" x="2889250" y="3119438"/>
          <p14:tracePt t="13223" x="2897188" y="3127375"/>
          <p14:tracePt t="13239" x="2906713" y="3144838"/>
          <p14:tracePt t="13254" x="2914650" y="3152775"/>
          <p14:tracePt t="13261" x="2922588" y="3152775"/>
          <p14:tracePt t="13293" x="2932113" y="3170238"/>
          <p14:tracePt t="13298" x="2940050" y="3170238"/>
          <p14:tracePt t="13305" x="2957513" y="3178175"/>
          <p14:tracePt t="13329" x="2965450" y="3178175"/>
          <p14:tracePt t="13337" x="2974975" y="3178175"/>
          <p14:tracePt t="13370" x="2974975" y="3186113"/>
          <p14:tracePt t="13377" x="2982913" y="3186113"/>
          <p14:tracePt t="13393" x="3000375" y="3195638"/>
          <p14:tracePt t="13403" x="3008313" y="3195638"/>
          <p14:tracePt t="13410" x="3016250" y="3195638"/>
          <p14:tracePt t="13419" x="3033713" y="3203575"/>
          <p14:tracePt t="13430" x="3041650" y="3203575"/>
          <p14:tracePt t="13602" x="3051175" y="3203575"/>
          <p14:tracePt t="13610" x="3059113" y="3203575"/>
          <p14:tracePt t="13626" x="3059113" y="3195638"/>
          <p14:tracePt t="13737" x="3067050" y="3195638"/>
          <p14:tracePt t="15058" x="3076575" y="3195638"/>
          <p14:tracePt t="15066" x="3084513" y="3195638"/>
          <p14:tracePt t="15074" x="3101975" y="3203575"/>
          <p14:tracePt t="15082" x="3135313" y="3211513"/>
          <p14:tracePt t="15090" x="3152775" y="3221038"/>
          <p14:tracePt t="15098" x="3195638" y="3228975"/>
          <p14:tracePt t="15106" x="3238500" y="3228975"/>
          <p14:tracePt t="15110" x="3289300" y="3246438"/>
          <p14:tracePt t="15114" x="3348038" y="3254375"/>
          <p14:tracePt t="15122" x="3365500" y="3254375"/>
          <p14:tracePt t="15130" x="3408363" y="3254375"/>
          <p14:tracePt t="15138" x="3449638" y="3254375"/>
          <p14:tracePt t="15146" x="3509963" y="3254375"/>
          <p14:tracePt t="15154" x="3552825" y="3254375"/>
          <p14:tracePt t="15162" x="3594100" y="3254375"/>
          <p14:tracePt t="15170" x="3619500" y="3254375"/>
          <p14:tracePt t="15175" x="3654425" y="3263900"/>
          <p14:tracePt t="15182" x="3662363" y="3263900"/>
          <p14:tracePt t="15198" x="3679825" y="3271838"/>
          <p14:tracePt t="15210" x="3687763" y="3271838"/>
          <p14:tracePt t="15221" x="3705225" y="3271838"/>
          <p14:tracePt t="15226" x="3722688" y="3279775"/>
          <p14:tracePt t="15235" x="3730625" y="3279775"/>
          <p14:tracePt t="15238" x="3748088" y="3279775"/>
          <p14:tracePt t="15246" x="3773488" y="3279775"/>
          <p14:tracePt t="15255" x="3790950" y="3279775"/>
          <p14:tracePt t="15262" x="3824288" y="3279775"/>
          <p14:tracePt t="15270" x="3849688" y="3279775"/>
          <p14:tracePt t="15278" x="3867150" y="3279775"/>
          <p14:tracePt t="15286" x="3883025" y="3279775"/>
          <p14:tracePt t="15294" x="3908425" y="3279775"/>
          <p14:tracePt t="15314" x="3935413" y="3279775"/>
          <p14:tracePt t="15322" x="3943350" y="3279775"/>
          <p14:tracePt t="15330" x="3968750" y="3279775"/>
          <p14:tracePt t="15338" x="3994150" y="3279775"/>
          <p14:tracePt t="15346" x="4011613" y="3279775"/>
          <p14:tracePt t="15354" x="4044950" y="3289300"/>
          <p14:tracePt t="15361" x="4087813" y="3289300"/>
          <p14:tracePt t="15365" x="4138613" y="3297238"/>
          <p14:tracePt t="15374" x="4171950" y="3297238"/>
          <p14:tracePt t="15383" x="4224338" y="3297238"/>
          <p14:tracePt t="15390" x="4283075" y="3297238"/>
          <p14:tracePt t="15397" x="4325938" y="3297238"/>
          <p14:tracePt t="15406" x="4368800" y="3297238"/>
          <p14:tracePt t="15418" x="4402138" y="3297238"/>
          <p14:tracePt t="15426" x="4427538" y="3297238"/>
          <p14:tracePt t="15435" x="4445000" y="3297238"/>
          <p14:tracePt t="15442" x="4460875" y="3297238"/>
          <p14:tracePt t="15450" x="4478338" y="3297238"/>
          <p14:tracePt t="15458" x="4486275" y="3297238"/>
          <p14:tracePt t="15466" x="4503738" y="3297238"/>
          <p14:tracePt t="15481" x="4513263" y="3297238"/>
          <p14:tracePt t="15490" x="4521200" y="3297238"/>
          <p14:tracePt t="15509" x="4529138" y="3297238"/>
          <p14:tracePt t="15534" x="4538663" y="3297238"/>
          <p14:tracePt t="15546" x="4546600" y="3297238"/>
          <p14:tracePt t="15561" x="4554538" y="3289300"/>
          <p14:tracePt t="15578" x="4564063" y="3279775"/>
          <p14:tracePt t="15587" x="4564063" y="3271838"/>
          <p14:tracePt t="15593" x="4572000" y="3271838"/>
          <p14:tracePt t="15610" x="4572000" y="3263900"/>
          <p14:tracePt t="15619" x="4572000" y="3254375"/>
          <p14:tracePt t="15629" x="4572000" y="3238500"/>
          <p14:tracePt t="15641" x="4572000" y="3221038"/>
          <p14:tracePt t="15651" x="4564063" y="3211513"/>
          <p14:tracePt t="15658" x="4554538" y="3195638"/>
          <p14:tracePt t="15666" x="4529138" y="3186113"/>
          <p14:tracePt t="15674" x="4513263" y="3178175"/>
          <p14:tracePt t="15681" x="4495800" y="3170238"/>
          <p14:tracePt t="15686" x="4478338" y="3160713"/>
          <p14:tracePt t="15694" x="4452938" y="3160713"/>
          <p14:tracePt t="15701" x="4435475" y="3160713"/>
          <p14:tracePt t="15710" x="4410075" y="3152775"/>
          <p14:tracePt t="15718" x="4402138" y="3144838"/>
          <p14:tracePt t="15725" x="4384675" y="3144838"/>
          <p14:tracePt t="15735" x="4376738" y="3144838"/>
          <p14:tracePt t="15741" x="4368800" y="3144838"/>
          <p14:tracePt t="15757" x="4351338" y="3144838"/>
          <p14:tracePt t="15778" x="4341813" y="3144838"/>
          <p14:tracePt t="15786" x="4333875" y="3144838"/>
          <p14:tracePt t="15810" x="4325938" y="3144838"/>
          <p14:tracePt t="15813" x="4316413" y="3144838"/>
          <p14:tracePt t="15829" x="4308475" y="3144838"/>
          <p14:tracePt t="15861" x="4300538" y="3144838"/>
          <p14:tracePt t="15882" x="4291013" y="3144838"/>
          <p14:tracePt t="15914" x="4283075" y="3144838"/>
          <p14:tracePt t="15922" x="4275138" y="3144838"/>
          <p14:tracePt t="15929" x="4265613" y="3144838"/>
          <p14:tracePt t="15942" x="4249738" y="3135313"/>
          <p14:tracePt t="15950" x="4232275" y="3119438"/>
          <p14:tracePt t="15957" x="4224338" y="3109913"/>
          <p14:tracePt t="15965" x="4214813" y="3101975"/>
          <p14:tracePt t="15978" x="4206875" y="3094038"/>
          <p14:tracePt t="15987" x="4197350" y="3084513"/>
          <p14:tracePt t="16001" x="4189413" y="3067050"/>
          <p14:tracePt t="16005" x="4181475" y="3059113"/>
          <p14:tracePt t="16013" x="4164013" y="3041650"/>
          <p14:tracePt t="16029" x="4164013" y="3016250"/>
          <p14:tracePt t="16037" x="4156075" y="3008313"/>
          <p14:tracePt t="16053" x="4146550" y="3000375"/>
          <p14:tracePt t="16061" x="4146550" y="2990850"/>
          <p14:tracePt t="16090" x="4146550" y="2965450"/>
          <p14:tracePt t="16098" x="4146550" y="2957513"/>
          <p14:tracePt t="16105" x="4146550" y="2949575"/>
          <p14:tracePt t="16114" x="4146550" y="2940050"/>
          <p14:tracePt t="16121" x="4146550" y="2932113"/>
          <p14:tracePt t="16130" x="4146550" y="2922588"/>
          <p14:tracePt t="16135" x="4146550" y="2914650"/>
          <p14:tracePt t="16150" x="4146550" y="2906713"/>
          <p14:tracePt t="16174" x="4146550" y="2897188"/>
          <p14:tracePt t="16181" x="4146550" y="2889250"/>
          <p14:tracePt t="16218" x="4146550" y="2881313"/>
          <p14:tracePt t="16226" x="4146550" y="2871788"/>
          <p14:tracePt t="16235" x="4156075" y="2871788"/>
          <p14:tracePt t="16250" x="4171950" y="2863850"/>
          <p14:tracePt t="16259" x="4189413" y="2855913"/>
          <p14:tracePt t="16261" x="4197350" y="2846388"/>
          <p14:tracePt t="16270" x="4214813" y="2846388"/>
          <p14:tracePt t="16278" x="4232275" y="2830513"/>
          <p14:tracePt t="16285" x="4240213" y="2820988"/>
          <p14:tracePt t="16293" x="4257675" y="2820988"/>
          <p14:tracePt t="16302" x="4283075" y="2820988"/>
          <p14:tracePt t="16309" x="4291013" y="2820988"/>
          <p14:tracePt t="16321" x="4300538" y="2820988"/>
          <p14:tracePt t="16329" x="4308475" y="2820988"/>
          <p14:tracePt t="16337" x="4308475" y="2813050"/>
          <p14:tracePt t="16361" x="4316413" y="2813050"/>
          <p14:tracePt t="16369" x="4325938" y="2813050"/>
          <p14:tracePt t="16377" x="4333875" y="2813050"/>
          <p14:tracePt t="16386" x="4341813" y="2813050"/>
          <p14:tracePt t="16389" x="4359275" y="2813050"/>
          <p14:tracePt t="16397" x="4359275" y="2805113"/>
          <p14:tracePt t="16406" x="4368800" y="2805113"/>
          <p14:tracePt t="16413" x="4384675" y="2805113"/>
          <p14:tracePt t="16426" x="4394200" y="2805113"/>
          <p14:tracePt t="16434" x="4410075" y="2795588"/>
          <p14:tracePt t="16450" x="4419600" y="2795588"/>
          <p14:tracePt t="16481" x="4427538" y="2795588"/>
          <p14:tracePt t="16490" x="4435475" y="2795588"/>
          <p14:tracePt t="16497" x="4445000" y="2795588"/>
          <p14:tracePt t="16506" x="4452938" y="2795588"/>
          <p14:tracePt t="16514" x="4470400" y="2795588"/>
          <p14:tracePt t="16519" x="4486275" y="2795588"/>
          <p14:tracePt t="16529" x="4495800" y="2805113"/>
          <p14:tracePt t="16537" x="4513263" y="2805113"/>
          <p14:tracePt t="16545" x="4538663" y="2805113"/>
          <p14:tracePt t="16553" x="4546600" y="2805113"/>
          <p14:tracePt t="16561" x="4554538" y="2805113"/>
          <p14:tracePt t="16570" x="4564063" y="2805113"/>
          <p14:tracePt t="16581" x="4572000" y="2805113"/>
          <p14:tracePt t="16597" x="4597400" y="2813050"/>
          <p14:tracePt t="16613" x="4622800" y="2820988"/>
          <p14:tracePt t="16629" x="4640263" y="2820988"/>
          <p14:tracePt t="16641" x="4640263" y="2830513"/>
          <p14:tracePt t="16650" x="4657725" y="2846388"/>
          <p14:tracePt t="16657" x="4665663" y="2846388"/>
          <p14:tracePt t="16666" x="4673600" y="2855913"/>
          <p14:tracePt t="16674" x="4683125" y="2871788"/>
          <p14:tracePt t="16697" x="4683125" y="2889250"/>
          <p14:tracePt t="16705" x="4691063" y="2897188"/>
          <p14:tracePt t="16709" x="4691063" y="2906713"/>
          <p14:tracePt t="16719" x="4699000" y="2914650"/>
          <p14:tracePt t="16725" x="4699000" y="2922588"/>
          <p14:tracePt t="16737" x="4699000" y="2949575"/>
          <p14:tracePt t="16754" x="4699000" y="2974975"/>
          <p14:tracePt t="16761" x="4699000" y="2982913"/>
          <p14:tracePt t="16770" x="4699000" y="2990850"/>
          <p14:tracePt t="16774" x="4699000" y="3008313"/>
          <p14:tracePt t="16782" x="4699000" y="3025775"/>
          <p14:tracePt t="16790" x="4699000" y="3041650"/>
          <p14:tracePt t="16797" x="4699000" y="3051175"/>
          <p14:tracePt t="16806" x="4699000" y="3076575"/>
          <p14:tracePt t="16814" x="4699000" y="3084513"/>
          <p14:tracePt t="16822" x="4699000" y="3094038"/>
          <p14:tracePt t="16841" x="4699000" y="3101975"/>
          <p14:tracePt t="16851" x="4699000" y="3109913"/>
          <p14:tracePt t="16882" x="4699000" y="3119438"/>
          <p14:tracePt t="16889" x="4699000" y="3127375"/>
          <p14:tracePt t="16897" x="4699000" y="3135313"/>
          <p14:tracePt t="16903" x="4699000" y="3144838"/>
          <p14:tracePt t="16909" x="4691063" y="3152775"/>
          <p14:tracePt t="16926" x="4683125" y="3170238"/>
          <p14:tracePt t="16934" x="4673600" y="3178175"/>
          <p14:tracePt t="16953" x="4657725" y="3186113"/>
          <p14:tracePt t="16961" x="4657725" y="3195638"/>
          <p14:tracePt t="16966" x="4648200" y="3195638"/>
          <p14:tracePt t="16973" x="4630738" y="3203575"/>
          <p14:tracePt t="16990" x="4614863" y="3211513"/>
          <p14:tracePt t="17009" x="4605338" y="3211513"/>
          <p14:tracePt t="17019" x="4597400" y="3211513"/>
          <p14:tracePt t="17026" x="4579938" y="3211513"/>
          <p14:tracePt t="17035" x="4564063" y="3211513"/>
          <p14:tracePt t="17042" x="4538663" y="3221038"/>
          <p14:tracePt t="17052" x="4521200" y="3221038"/>
          <p14:tracePt t="17058" x="4495800" y="3221038"/>
          <p14:tracePt t="17066" x="4470400" y="3221038"/>
          <p14:tracePt t="17074" x="4445000" y="3221038"/>
          <p14:tracePt t="17082" x="4419600" y="3221038"/>
          <p14:tracePt t="17090" x="4402138" y="3221038"/>
          <p14:tracePt t="17094" x="4384675" y="3221038"/>
          <p14:tracePt t="17103" x="4376738" y="3221038"/>
          <p14:tracePt t="17110" x="4359275" y="3221038"/>
          <p14:tracePt t="17119" x="4351338" y="3221038"/>
          <p14:tracePt t="17126" x="4333875" y="3221038"/>
          <p14:tracePt t="17142" x="4316413" y="3221038"/>
          <p14:tracePt t="17151" x="4308475" y="3221038"/>
          <p14:tracePt t="17158" x="4291013" y="3211513"/>
          <p14:tracePt t="17166" x="4283075" y="3203575"/>
          <p14:tracePt t="17178" x="4275138" y="3195638"/>
          <p14:tracePt t="17187" x="4257675" y="3178175"/>
          <p14:tracePt t="17194" x="4249738" y="3170238"/>
          <p14:tracePt t="17201" x="4232275" y="3152775"/>
          <p14:tracePt t="17210" x="4214813" y="3135313"/>
          <p14:tracePt t="17219" x="4197350" y="3119438"/>
          <p14:tracePt t="17223" x="4181475" y="3101975"/>
          <p14:tracePt t="17253" x="4146550" y="3059113"/>
          <p14:tracePt t="17255" x="4138613" y="3059113"/>
          <p14:tracePt t="17262" x="4138613" y="3033713"/>
          <p14:tracePt t="17270" x="4130675" y="3016250"/>
          <p14:tracePt t="17287" x="4121150" y="3000375"/>
          <p14:tracePt t="17298" x="4121150" y="2990850"/>
          <p14:tracePt t="17307" x="4121150" y="2982913"/>
          <p14:tracePt t="17314" x="4113213" y="2965450"/>
          <p14:tracePt t="17330" x="4113213" y="2949575"/>
          <p14:tracePt t="17337" x="4105275" y="2932113"/>
          <p14:tracePt t="17345" x="4105275" y="2922588"/>
          <p14:tracePt t="17350" x="4105275" y="2914650"/>
          <p14:tracePt t="17357" x="4105275" y="2906713"/>
          <p14:tracePt t="17373" x="4105275" y="2889250"/>
          <p14:tracePt t="17386" x="4105275" y="2881313"/>
          <p14:tracePt t="17410" x="4105275" y="2863850"/>
          <p14:tracePt t="17421" x="4105275" y="2855913"/>
          <p14:tracePt t="17437" x="4105275" y="2838450"/>
          <p14:tracePt t="17446" x="4113213" y="2830513"/>
          <p14:tracePt t="17461" x="4130675" y="2820988"/>
          <p14:tracePt t="17483" x="4146550" y="2813050"/>
          <p14:tracePt t="17490" x="4164013" y="2805113"/>
          <p14:tracePt t="17497" x="4171950" y="2795588"/>
          <p14:tracePt t="17505" x="4181475" y="2795588"/>
          <p14:tracePt t="17514" x="4206875" y="2787650"/>
          <p14:tracePt t="17521" x="4232275" y="2778125"/>
          <p14:tracePt t="17529" x="4240213" y="2778125"/>
          <p14:tracePt t="17537" x="4257675" y="2778125"/>
          <p14:tracePt t="17542" x="4283075" y="2778125"/>
          <p14:tracePt t="17557" x="4300538" y="2778125"/>
          <p14:tracePt t="17565" x="4308475" y="2778125"/>
          <p14:tracePt t="17586" x="4316413" y="2778125"/>
          <p14:tracePt t="17594" x="4325938" y="2778125"/>
          <p14:tracePt t="17630" x="4333875" y="2778125"/>
          <p14:tracePt t="17638" x="4341813" y="2778125"/>
          <p14:tracePt t="17651" x="4351338" y="2778125"/>
          <p14:tracePt t="17666" x="4359275" y="2778125"/>
          <p14:tracePt t="17670" x="4368800" y="2778125"/>
          <p14:tracePt t="17682" x="4368800" y="2770188"/>
          <p14:tracePt t="17690" x="4376738" y="2770188"/>
          <p14:tracePt t="17706" x="4384675" y="2770188"/>
          <p14:tracePt t="17713" x="4394200" y="2770188"/>
          <p14:tracePt t="17729" x="4402138" y="2770188"/>
          <p14:tracePt t="17735" x="4410075" y="2770188"/>
          <p14:tracePt t="17741" x="4427538" y="2770188"/>
          <p14:tracePt t="17752" x="4445000" y="2770188"/>
          <p14:tracePt t="17758" x="4470400" y="2787650"/>
          <p14:tracePt t="17766" x="4478338" y="2795588"/>
          <p14:tracePt t="17774" x="4503738" y="2805113"/>
          <p14:tracePt t="17781" x="4521200" y="2820988"/>
          <p14:tracePt t="17795" x="4538663" y="2830513"/>
          <p14:tracePt t="17803" x="4546600" y="2838450"/>
          <p14:tracePt t="17809" x="4564063" y="2846388"/>
          <p14:tracePt t="17819" x="4572000" y="2846388"/>
          <p14:tracePt t="17834" x="4579938" y="2855913"/>
          <p14:tracePt t="17878" x="4589463" y="2863850"/>
          <p14:tracePt t="17886" x="4597400" y="2871788"/>
          <p14:tracePt t="17894" x="4605338" y="2871788"/>
          <p14:tracePt t="17903" x="4614863" y="2897188"/>
          <p14:tracePt t="17910" x="4622800" y="2906713"/>
          <p14:tracePt t="17918" x="4630738" y="2914650"/>
          <p14:tracePt t="17926" x="4630738" y="2932113"/>
          <p14:tracePt t="17934" x="4630738" y="2949575"/>
          <p14:tracePt t="17947" x="4630738" y="2965450"/>
          <p14:tracePt t="17954" x="4630738" y="2990850"/>
          <p14:tracePt t="17971" x="4630738" y="3000375"/>
          <p14:tracePt t="17977" x="4630738" y="3008313"/>
          <p14:tracePt t="17994" x="4630738" y="3033713"/>
          <p14:tracePt t="18006" x="4630738" y="3051175"/>
          <p14:tracePt t="18022" x="4630738" y="3067050"/>
          <p14:tracePt t="18035" x="4622800" y="3084513"/>
          <p14:tracePt t="18051" x="4614863" y="3084513"/>
          <p14:tracePt t="18058" x="4614863" y="3094038"/>
          <p14:tracePt t="18066" x="4614863" y="3101975"/>
          <p14:tracePt t="18073" x="4605338" y="3109913"/>
          <p14:tracePt t="18078" x="4605338" y="3119438"/>
          <p14:tracePt t="18086" x="4597400" y="3135313"/>
          <p14:tracePt t="18102" x="4579938" y="3152775"/>
          <p14:tracePt t="18109" x="4572000" y="3160713"/>
          <p14:tracePt t="18137" x="4572000" y="3170238"/>
          <p14:tracePt t="18145" x="4564063" y="3178175"/>
          <p14:tracePt t="18170" x="4546600" y="3178175"/>
          <p14:tracePt t="18186" x="4529138" y="3178175"/>
          <p14:tracePt t="18194" x="4503738" y="3178175"/>
          <p14:tracePt t="18198" x="4495800" y="3178175"/>
          <p14:tracePt t="18206" x="4478338" y="3178175"/>
          <p14:tracePt t="18218" x="4460875" y="3178175"/>
          <p14:tracePt t="18226" x="4435475" y="3178175"/>
          <p14:tracePt t="18235" x="4410075" y="3178175"/>
          <p14:tracePt t="18254" x="4394200" y="3178175"/>
          <p14:tracePt t="18258" x="4368800" y="3170238"/>
          <p14:tracePt t="18262" x="4359275" y="3170238"/>
          <p14:tracePt t="18270" x="4341813" y="3160713"/>
          <p14:tracePt t="18278" x="4333875" y="3160713"/>
          <p14:tracePt t="18287" x="4325938" y="3152775"/>
          <p14:tracePt t="18294" x="4308475" y="3152775"/>
          <p14:tracePt t="18303" x="4283075" y="3135313"/>
          <p14:tracePt t="18310" x="4265613" y="3127375"/>
          <p14:tracePt t="18318" x="4257675" y="3119438"/>
          <p14:tracePt t="18330" x="4240213" y="3101975"/>
          <p14:tracePt t="18337" x="4232275" y="3094038"/>
          <p14:tracePt t="18353" x="4224338" y="3094038"/>
          <p14:tracePt t="18361" x="4214813" y="3084513"/>
          <p14:tracePt t="18546" x="4214813" y="3094038"/>
          <p14:tracePt t="18554" x="4224338" y="3109913"/>
          <p14:tracePt t="18578" x="4240213" y="3119438"/>
          <p14:tracePt t="18594" x="4249738" y="3127375"/>
          <p14:tracePt t="18610" x="4249738" y="3135313"/>
          <p14:tracePt t="18626" x="4257675" y="3135313"/>
          <p14:tracePt t="18634" x="4275138" y="3144838"/>
          <p14:tracePt t="18642" x="4283075" y="3152775"/>
          <p14:tracePt t="18646" x="4308475" y="3152775"/>
          <p14:tracePt t="18656" x="4325938" y="3160713"/>
          <p14:tracePt t="18662" x="4333875" y="3160713"/>
          <p14:tracePt t="18671" x="4351338" y="3160713"/>
          <p14:tracePt t="18678" x="4368800" y="3170238"/>
          <p14:tracePt t="18687" x="4376738" y="3170238"/>
          <p14:tracePt t="18694" x="4394200" y="3178175"/>
          <p14:tracePt t="18710" x="4402138" y="3178175"/>
          <p14:tracePt t="18746" x="4410075" y="3178175"/>
          <p14:tracePt t="18754" x="4427538" y="3178175"/>
          <p14:tracePt t="18770" x="4445000" y="3178175"/>
          <p14:tracePt t="18774" x="4470400" y="3178175"/>
          <p14:tracePt t="18782" x="4495800" y="3178175"/>
          <p14:tracePt t="18792" x="4503738" y="3178175"/>
          <p14:tracePt t="18798" x="4521200" y="3178175"/>
          <p14:tracePt t="18806" x="4546600" y="3178175"/>
          <p14:tracePt t="18814" x="4554538" y="3160713"/>
          <p14:tracePt t="18830" x="4572000" y="3152775"/>
          <p14:tracePt t="18838" x="4579938" y="3152775"/>
          <p14:tracePt t="18846" x="4589463" y="3144838"/>
          <p14:tracePt t="18866" x="4589463" y="3135313"/>
          <p14:tracePt t="18882" x="4597400" y="3127375"/>
          <p14:tracePt t="18890" x="4597400" y="3109913"/>
          <p14:tracePt t="18898" x="4605338" y="3109913"/>
          <p14:tracePt t="18903" x="4605338" y="3094038"/>
          <p14:tracePt t="18912" x="4605338" y="3084513"/>
          <p14:tracePt t="18919" x="4605338" y="3076575"/>
          <p14:tracePt t="18926" x="4605338" y="3067050"/>
          <p14:tracePt t="18935" x="4614863" y="3051175"/>
          <p14:tracePt t="18943" x="4614863" y="3041650"/>
          <p14:tracePt t="18951" x="4614863" y="3033713"/>
          <p14:tracePt t="18958" x="4614863" y="3025775"/>
          <p14:tracePt t="18970" x="4614863" y="3016250"/>
          <p14:tracePt t="18980" x="4614863" y="3008313"/>
          <p14:tracePt t="18986" x="4614863" y="3000375"/>
          <p14:tracePt t="18994" x="4614863" y="2982913"/>
          <p14:tracePt t="19003" x="4605338" y="2974975"/>
          <p14:tracePt t="19010" x="4605338" y="2957513"/>
          <p14:tracePt t="19019" x="4589463" y="2940050"/>
          <p14:tracePt t="19026" x="4572000" y="2922588"/>
          <p14:tracePt t="19030" x="4554538" y="2914650"/>
          <p14:tracePt t="19038" x="4546600" y="2906713"/>
          <p14:tracePt t="19047" x="4521200" y="2889250"/>
          <p14:tracePt t="19057" x="4503738" y="2881313"/>
          <p14:tracePt t="19062" x="4478338" y="2863850"/>
          <p14:tracePt t="19074" x="4478338" y="2855913"/>
          <p14:tracePt t="19081" x="4460875" y="2846388"/>
          <p14:tracePt t="19090" x="4452938" y="2838450"/>
          <p14:tracePt t="19103" x="4445000" y="2830513"/>
          <p14:tracePt t="19117" x="4435475" y="2830513"/>
          <p14:tracePt t="19126" x="4419600" y="2820988"/>
          <p14:tracePt t="19135" x="4402138" y="2820988"/>
          <p14:tracePt t="19141" x="4394200" y="2820988"/>
          <p14:tracePt t="19150" x="4368800" y="2820988"/>
          <p14:tracePt t="19158" x="4359275" y="2820988"/>
          <p14:tracePt t="19166" x="4341813" y="2820988"/>
          <p14:tracePt t="19177" x="4333875" y="2820988"/>
          <p14:tracePt t="19186" x="4325938" y="2820988"/>
          <p14:tracePt t="19202" x="4316413" y="2820988"/>
          <p14:tracePt t="19209" x="4308475" y="2820988"/>
          <p14:tracePt t="19218" x="4300538" y="2830513"/>
          <p14:tracePt t="19223" x="4300538" y="2838450"/>
          <p14:tracePt t="19229" x="4291013" y="2846388"/>
          <p14:tracePt t="19252" x="4275138" y="2889250"/>
          <p14:tracePt t="19253" x="4265613" y="2914650"/>
          <p14:tracePt t="19265" x="4257675" y="2932113"/>
          <p14:tracePt t="19273" x="4249738" y="2957513"/>
          <p14:tracePt t="19282" x="4249738" y="2982913"/>
          <p14:tracePt t="19287" x="4249738" y="3000375"/>
          <p14:tracePt t="19296" x="4249738" y="3025775"/>
          <p14:tracePt t="19301" x="4249738" y="3051175"/>
          <p14:tracePt t="19310" x="4249738" y="3059113"/>
          <p14:tracePt t="19319" x="4249738" y="3084513"/>
          <p14:tracePt t="19326" x="4249738" y="3101975"/>
          <p14:tracePt t="19335" x="4249738" y="3109913"/>
          <p14:tracePt t="19341" x="4265613" y="3127375"/>
          <p14:tracePt t="19351" x="4275138" y="3144838"/>
          <p14:tracePt t="19358" x="4291013" y="3160713"/>
          <p14:tracePt t="19374" x="4300538" y="3170238"/>
          <p14:tracePt t="19386" x="4308475" y="3178175"/>
          <p14:tracePt t="19394" x="4316413" y="3186113"/>
          <p14:tracePt t="19403" x="4325938" y="3195638"/>
          <p14:tracePt t="19415" x="4333875" y="3195638"/>
          <p14:tracePt t="19421" x="4351338" y="3195638"/>
          <p14:tracePt t="19429" x="4359275" y="3195638"/>
          <p14:tracePt t="19438" x="4376738" y="3195638"/>
          <p14:tracePt t="19446" x="4384675" y="3195638"/>
          <p14:tracePt t="19454" x="4402138" y="3195638"/>
          <p14:tracePt t="19461" x="4427538" y="3195638"/>
          <p14:tracePt t="19469" x="4435475" y="3195638"/>
          <p14:tracePt t="19478" x="4445000" y="3195638"/>
          <p14:tracePt t="19490" x="4452938" y="3195638"/>
          <p14:tracePt t="19497" x="4460875" y="3195638"/>
          <p14:tracePt t="20518" x="4478338" y="3195638"/>
          <p14:tracePt t="20526" x="4495800" y="3195638"/>
          <p14:tracePt t="20534" x="4529138" y="3203575"/>
          <p14:tracePt t="20542" x="4589463" y="3203575"/>
          <p14:tracePt t="20552" x="4648200" y="3203575"/>
          <p14:tracePt t="20558" x="4665663" y="3203575"/>
          <p14:tracePt t="20568" x="4724400" y="3203575"/>
          <p14:tracePt t="20574" x="4784725" y="3203575"/>
          <p14:tracePt t="20583" x="4835525" y="3203575"/>
          <p14:tracePt t="20591" x="4911725" y="3203575"/>
          <p14:tracePt t="20599" x="4979988" y="3203575"/>
          <p14:tracePt t="20607" x="5056188" y="3203575"/>
          <p14:tracePt t="20614" x="5106988" y="3203575"/>
          <p14:tracePt t="20621" x="5167313" y="3203575"/>
          <p14:tracePt t="20629" x="5208588" y="3203575"/>
          <p14:tracePt t="20637" x="5251450" y="3203575"/>
          <p14:tracePt t="20650" x="5302250" y="3203575"/>
          <p14:tracePt t="20657" x="5345113" y="3203575"/>
          <p14:tracePt t="20661" x="5387975" y="3203575"/>
          <p14:tracePt t="20669" x="5430838" y="3203575"/>
          <p14:tracePt t="20677" x="5489575" y="3203575"/>
          <p14:tracePt t="20685" x="5532438" y="3203575"/>
          <p14:tracePt t="20693" x="5575300" y="3203575"/>
          <p14:tracePt t="20702" x="5608638" y="3203575"/>
          <p14:tracePt t="20709" x="5634038" y="3203575"/>
          <p14:tracePt t="20717" x="5641975" y="3203575"/>
          <p14:tracePt t="20725" x="5651500" y="3195638"/>
          <p14:tracePt t="20733" x="5659438" y="3186113"/>
          <p14:tracePt t="20986" x="5651500" y="3178175"/>
          <p14:tracePt t="20994" x="5651500" y="3170238"/>
          <p14:tracePt t="20999" x="5641975" y="3170238"/>
          <p14:tracePt t="21007" x="5626100" y="3152775"/>
          <p14:tracePt t="21014" x="5616575" y="3144838"/>
          <p14:tracePt t="21022" x="5600700" y="3127375"/>
          <p14:tracePt t="21030" x="5583238" y="3101975"/>
          <p14:tracePt t="21038" x="5575300" y="3067050"/>
          <p14:tracePt t="21046" x="5540375" y="3016250"/>
          <p14:tracePt t="21053" x="5524500" y="2982913"/>
          <p14:tracePt t="21058" x="5514975" y="2949575"/>
          <p14:tracePt t="21067" x="5497513" y="2914650"/>
          <p14:tracePt t="21073" x="5489575" y="2897188"/>
          <p14:tracePt t="21081" x="5489575" y="2871788"/>
          <p14:tracePt t="21090" x="5481638" y="2846388"/>
          <p14:tracePt t="21098" x="5472113" y="2813050"/>
          <p14:tracePt t="21106" x="5472113" y="2795588"/>
          <p14:tracePt t="21114" x="5472113" y="2762250"/>
          <p14:tracePt t="21119" x="5472113" y="2727325"/>
          <p14:tracePt t="21126" x="5472113" y="2693988"/>
          <p14:tracePt t="21136" x="5472113" y="2668588"/>
          <p14:tracePt t="21141" x="5481638" y="2633663"/>
          <p14:tracePt t="21150" x="5481638" y="2600325"/>
          <p14:tracePt t="21158" x="5507038" y="2541588"/>
          <p14:tracePt t="21167" x="5532438" y="2489200"/>
          <p14:tracePt t="21177" x="5557838" y="2447925"/>
          <p14:tracePt t="21181" x="5600700" y="2397125"/>
          <p14:tracePt t="21190" x="5634038" y="2344738"/>
          <p14:tracePt t="21197" x="5659438" y="2319338"/>
          <p14:tracePt t="21206" x="5719763" y="2252663"/>
          <p14:tracePt t="21214" x="5753100" y="2217738"/>
          <p14:tracePt t="21221" x="5795963" y="2166938"/>
          <p14:tracePt t="21229" x="5829300" y="2124075"/>
          <p14:tracePt t="21238" x="5889625" y="2073275"/>
          <p14:tracePt t="21252" x="5922963" y="2047875"/>
          <p14:tracePt t="21255" x="5948363" y="2022475"/>
          <p14:tracePt t="21262" x="5965825" y="1997075"/>
          <p14:tracePt t="21269" x="5973763" y="1989138"/>
          <p14:tracePt t="21278" x="5999163" y="1979613"/>
          <p14:tracePt t="21290" x="6016625" y="1971675"/>
          <p14:tracePt t="21298" x="6042025" y="1971675"/>
          <p14:tracePt t="21306" x="6049963" y="1963738"/>
          <p14:tracePt t="21309" x="6067425" y="1954213"/>
          <p14:tracePt t="21319" x="6084888" y="1954213"/>
          <p14:tracePt t="21326" x="6110288" y="1946275"/>
          <p14:tracePt t="21333" x="6127750" y="1946275"/>
          <p14:tracePt t="21341" x="6161088" y="1946275"/>
          <p14:tracePt t="21350" x="6194425" y="1946275"/>
          <p14:tracePt t="21357" x="6221413" y="1946275"/>
          <p14:tracePt t="21366" x="6254750" y="1946275"/>
          <p14:tracePt t="21373" x="6297613" y="1946275"/>
          <p14:tracePt t="21381" x="6323013" y="1946275"/>
          <p14:tracePt t="21393" x="6348413" y="1946275"/>
          <p14:tracePt t="21401" x="6365875" y="1946275"/>
          <p14:tracePt t="21409" x="6399213" y="1946275"/>
          <p14:tracePt t="21417" x="6442075" y="1946275"/>
          <p14:tracePt t="21425" x="6467475" y="1954213"/>
          <p14:tracePt t="21434" x="6510338" y="1971675"/>
          <p14:tracePt t="21437" x="6535738" y="1997075"/>
          <p14:tracePt t="21446" x="6586538" y="2039938"/>
          <p14:tracePt t="21453" x="6619875" y="2073275"/>
          <p14:tracePt t="21461" x="6654800" y="2108200"/>
          <p14:tracePt t="21469" x="6670675" y="2149475"/>
          <p14:tracePt t="21477" x="6688138" y="2192338"/>
          <p14:tracePt t="21489" x="6696075" y="2209800"/>
          <p14:tracePt t="21497" x="6696075" y="2235200"/>
          <p14:tracePt t="21501" x="6705600" y="2252663"/>
          <p14:tracePt t="21509" x="6705600" y="2278063"/>
          <p14:tracePt t="21518" x="6705600" y="2303463"/>
          <p14:tracePt t="21525" x="6705600" y="2319338"/>
          <p14:tracePt t="21533" x="6705600" y="2344738"/>
          <p14:tracePt t="21541" x="6705600" y="2371725"/>
          <p14:tracePt t="21550" x="6705600" y="2397125"/>
          <p14:tracePt t="21557" x="6705600" y="2430463"/>
          <p14:tracePt t="21566" x="6705600" y="2463800"/>
          <p14:tracePt t="21573" x="6696075" y="2498725"/>
          <p14:tracePt t="21585" x="6670675" y="2541588"/>
          <p14:tracePt t="21593" x="6670675" y="2566988"/>
          <p14:tracePt t="21602" x="6662738" y="2600325"/>
          <p14:tracePt t="21610" x="6654800" y="2633663"/>
          <p14:tracePt t="21618" x="6645275" y="2676525"/>
          <p14:tracePt t="21626" x="6645275" y="2693988"/>
          <p14:tracePt t="21629" x="6637338" y="2727325"/>
          <p14:tracePt t="21638" x="6637338" y="2736850"/>
          <p14:tracePt t="21647" x="6627813" y="2752725"/>
          <p14:tracePt t="21654" x="6627813" y="2762250"/>
          <p14:tracePt t="21662" x="6627813" y="2770188"/>
          <p14:tracePt t="21669" x="6619875" y="2778125"/>
          <p14:tracePt t="21677" x="6611938" y="2795588"/>
          <p14:tracePt t="21686" x="6602413" y="2805113"/>
          <p14:tracePt t="21698" x="6602413" y="2820988"/>
          <p14:tracePt t="21706" x="6602413" y="2838450"/>
          <p14:tracePt t="21714" x="6594475" y="2846388"/>
          <p14:tracePt t="21722" x="6586538" y="2855913"/>
          <p14:tracePt t="21729" x="6586538" y="2863850"/>
          <p14:tracePt t="21738" x="6577013" y="2863850"/>
          <p14:tracePt t="21746" x="6569075" y="2881313"/>
          <p14:tracePt t="21754" x="6569075" y="2889250"/>
          <p14:tracePt t="21757" x="6561138" y="2889250"/>
          <p14:tracePt t="21769" x="6551613" y="2897188"/>
          <p14:tracePt t="21774" x="6551613" y="2906713"/>
          <p14:tracePt t="21782" x="6535738" y="2914650"/>
          <p14:tracePt t="21791" x="6510338" y="2932113"/>
          <p14:tracePt t="21798" x="6492875" y="2949575"/>
          <p14:tracePt t="21806" x="6483350" y="2957513"/>
          <p14:tracePt t="21813" x="6467475" y="2965450"/>
          <p14:tracePt t="21822" x="6442075" y="2974975"/>
          <p14:tracePt t="21830" x="6407150" y="2990850"/>
          <p14:tracePt t="21838" x="6399213" y="3000375"/>
          <p14:tracePt t="21846" x="6373813" y="3000375"/>
          <p14:tracePt t="21853" x="6348413" y="3000375"/>
          <p14:tracePt t="21862" x="6330950" y="3000375"/>
          <p14:tracePt t="21869" x="6323013" y="3000375"/>
          <p14:tracePt t="21878" x="6305550" y="3008313"/>
          <p14:tracePt t="21902" x="6288088" y="3008313"/>
          <p14:tracePt t="21910" x="6280150" y="3008313"/>
          <p14:tracePt t="21918" x="6272213" y="3008313"/>
          <p14:tracePt t="21926" x="6254750" y="3008313"/>
          <p14:tracePt t="21938" x="6246813" y="3008313"/>
          <p14:tracePt t="22006" x="6237288" y="3008313"/>
          <p14:tracePt t="22258" x="6221413" y="3016250"/>
          <p14:tracePt t="22268" x="6186488" y="3041650"/>
          <p14:tracePt t="22274" x="6127750" y="3084513"/>
          <p14:tracePt t="22282" x="6102350" y="3101975"/>
          <p14:tracePt t="22290" x="6059488" y="3127375"/>
          <p14:tracePt t="22298" x="5973763" y="3186113"/>
          <p14:tracePt t="22305" x="5897563" y="3238500"/>
          <p14:tracePt t="22313" x="5813425" y="3297238"/>
          <p14:tracePt t="22322" x="5719763" y="3355975"/>
          <p14:tracePt t="22330" x="5626100" y="3408363"/>
          <p14:tracePt t="22337" x="5532438" y="3467100"/>
          <p14:tracePt t="22346" x="5456238" y="3527425"/>
          <p14:tracePt t="22353" x="5362575" y="3578225"/>
          <p14:tracePt t="22361" x="5276850" y="3654425"/>
          <p14:tracePt t="22370" x="5167313" y="3722688"/>
          <p14:tracePt t="22377" x="5048250" y="3790950"/>
          <p14:tracePt t="22382" x="4929188" y="3867150"/>
          <p14:tracePt t="22390" x="4810125" y="3935413"/>
          <p14:tracePt t="22397" x="4691063" y="4002088"/>
          <p14:tracePt t="22406" x="4572000" y="4087813"/>
          <p14:tracePt t="22414" x="4470400" y="4171950"/>
          <p14:tracePt t="22422" x="4376738" y="4249738"/>
          <p14:tracePt t="22434" x="4291013" y="4333875"/>
          <p14:tracePt t="22442" x="4240213" y="4410075"/>
          <p14:tracePt t="22446" x="4189413" y="4478338"/>
          <p14:tracePt t="22454" x="4130675" y="4538663"/>
          <p14:tracePt t="22461" x="4079875" y="4597400"/>
          <p14:tracePt t="22469" x="4037013" y="4648200"/>
          <p14:tracePt t="22478" x="3986213" y="4683125"/>
          <p14:tracePt t="22486" x="3951288" y="4724400"/>
          <p14:tracePt t="22494" x="3908425" y="4759325"/>
          <p14:tracePt t="22503" x="3875088" y="4802188"/>
          <p14:tracePt t="22510" x="3857625" y="4818063"/>
          <p14:tracePt t="22519" x="3832225" y="4843463"/>
          <p14:tracePt t="22526" x="3806825" y="4860925"/>
          <p14:tracePt t="22534" x="3790950" y="4868863"/>
          <p14:tracePt t="22541" x="3756025" y="4894263"/>
          <p14:tracePt t="22551" x="3722688" y="4911725"/>
          <p14:tracePt t="22558" x="3662363" y="4946650"/>
          <p14:tracePt t="22567" x="3629025" y="4962525"/>
          <p14:tracePt t="22574" x="3578225" y="4997450"/>
          <p14:tracePt t="22582" x="3509963" y="5038725"/>
          <p14:tracePt t="22590" x="3449638" y="5081588"/>
          <p14:tracePt t="22598" x="3408363" y="5106988"/>
          <p14:tracePt t="22606" x="3365500" y="5132388"/>
          <p14:tracePt t="22620" x="3297238" y="5183188"/>
          <p14:tracePt t="22626" x="3271838" y="5200650"/>
          <p14:tracePt t="22634" x="3238500" y="5235575"/>
          <p14:tracePt t="22642" x="3211513" y="5260975"/>
          <p14:tracePt t="22651" x="3195638" y="5268913"/>
          <p14:tracePt t="22658" x="3178175" y="5286375"/>
          <p14:tracePt t="22667" x="3178175" y="5294313"/>
          <p14:tracePt t="22674" x="3170238" y="5302250"/>
          <p14:tracePt t="22682" x="3152775" y="5311775"/>
          <p14:tracePt t="22690" x="3144838" y="5327650"/>
          <p14:tracePt t="22698" x="3135313" y="5362575"/>
          <p14:tracePt t="22703" x="3135313" y="5370513"/>
          <p14:tracePt t="22711" x="3127375" y="5395913"/>
          <p14:tracePt t="22719" x="3119438" y="5430838"/>
          <p14:tracePt t="22726" x="3101975" y="5446713"/>
          <p14:tracePt t="22734" x="3084513" y="5472113"/>
          <p14:tracePt t="22742" x="3076575" y="5472113"/>
          <p14:tracePt t="22751" x="3067050" y="5481638"/>
          <p14:tracePt t="22891" x="3041650" y="5481638"/>
          <p14:tracePt t="22898" x="3033713" y="5481638"/>
          <p14:tracePt t="22906" x="3016250" y="5472113"/>
          <p14:tracePt t="22914" x="3008313" y="5464175"/>
          <p14:tracePt t="22922" x="2990850" y="5438775"/>
          <p14:tracePt t="22931" x="2965450" y="5438775"/>
          <p14:tracePt t="22936" x="2932113" y="5421313"/>
          <p14:tracePt t="22942" x="2897188" y="5421313"/>
          <p14:tracePt t="22951" x="2838450" y="5395913"/>
          <p14:tracePt t="22961" x="2805113" y="5387975"/>
          <p14:tracePt t="22969" x="2770188" y="5387975"/>
          <p14:tracePt t="22977" x="2719388" y="5380038"/>
          <p14:tracePt t="22985" x="2660650" y="5380038"/>
          <p14:tracePt t="22993" x="2600325" y="5370513"/>
          <p14:tracePt t="22998" x="2566988" y="5370513"/>
          <p14:tracePt t="23005" x="2524125" y="5370513"/>
          <p14:tracePt t="23013" x="2481263" y="5370513"/>
          <p14:tracePt t="23021" x="2430463" y="5370513"/>
          <p14:tracePt t="23029" x="2379663" y="5362575"/>
          <p14:tracePt t="23037" x="2354263" y="5362575"/>
          <p14:tracePt t="23045" x="2311400" y="5362575"/>
          <p14:tracePt t="23054" x="2293938" y="5362575"/>
          <p14:tracePt t="23061" x="2260600" y="5362575"/>
          <p14:tracePt t="23069" x="2235200" y="5362575"/>
          <p14:tracePt t="23082" x="2227263" y="5362575"/>
          <p14:tracePt t="23089" x="2209800" y="5353050"/>
          <p14:tracePt t="23097" x="2192338" y="5345113"/>
          <p14:tracePt t="23105" x="2184400" y="5345113"/>
          <p14:tracePt t="23113" x="2174875" y="5337175"/>
          <p14:tracePt t="23121" x="2159000" y="5337175"/>
          <p14:tracePt t="23125" x="2141538" y="5337175"/>
          <p14:tracePt t="23134" x="2116138" y="5327650"/>
          <p14:tracePt t="23141" x="2098675" y="5327650"/>
          <p14:tracePt t="23149" x="2065338" y="5327650"/>
          <p14:tracePt t="23157" x="2039938" y="5327650"/>
          <p14:tracePt t="23167" x="2014538" y="5327650"/>
          <p14:tracePt t="23173" x="1997075" y="5327650"/>
          <p14:tracePt t="23181" x="1963738" y="5327650"/>
          <p14:tracePt t="23189" x="1954213" y="5327650"/>
          <p14:tracePt t="23197" x="1938338" y="5327650"/>
          <p14:tracePt t="23205" x="1911350" y="5327650"/>
          <p14:tracePt t="23221" x="1895475" y="5327650"/>
          <p14:tracePt t="23237" x="1885950" y="5327650"/>
          <p14:tracePt t="23277" x="1878013" y="5327650"/>
          <p14:tracePt t="23294" x="1860550" y="5327650"/>
          <p14:tracePt t="23310" x="1852613" y="5327650"/>
          <p14:tracePt t="23318" x="1844675" y="5327650"/>
          <p14:tracePt t="23325" x="1835150" y="5327650"/>
          <p14:tracePt t="23334" x="1819275" y="5327650"/>
          <p14:tracePt t="23341" x="1801813" y="5327650"/>
          <p14:tracePt t="23366" x="1793875" y="5327650"/>
          <p14:tracePt t="23374" x="1784350" y="5327650"/>
          <p14:tracePt t="23402" x="1776413" y="5327650"/>
          <p14:tracePt t="23410" x="1766888" y="5327650"/>
          <p14:tracePt t="23418" x="1758950" y="5327650"/>
          <p14:tracePt t="23426" x="1751013" y="5327650"/>
          <p14:tracePt t="23434" x="1741488" y="5327650"/>
          <p14:tracePt t="23442" x="1733550" y="5327650"/>
          <p14:tracePt t="23447" x="1700213" y="5327650"/>
          <p14:tracePt t="23453" x="1682750" y="5327650"/>
          <p14:tracePt t="23462" x="1674813" y="5327650"/>
          <p14:tracePt t="23470" x="1649413" y="5327650"/>
          <p14:tracePt t="23477" x="1639888" y="5327650"/>
          <p14:tracePt t="23485" x="1606550" y="5311775"/>
          <p14:tracePt t="23494" x="1589088" y="5311775"/>
          <p14:tracePt t="23505" x="1563688" y="5311775"/>
          <p14:tracePt t="23509" x="1555750" y="5302250"/>
          <p14:tracePt t="23518" x="1546225" y="5294313"/>
          <p14:tracePt t="23535" x="1538288" y="5286375"/>
          <p14:tracePt t="23541" x="1530350" y="5276850"/>
          <p14:tracePt t="23549" x="1520825" y="5276850"/>
          <p14:tracePt t="23557" x="1495425" y="5251450"/>
          <p14:tracePt t="23567" x="1487488" y="5243513"/>
          <p14:tracePt t="23573" x="1477963" y="5226050"/>
          <p14:tracePt t="23582" x="1452563" y="5192713"/>
          <p14:tracePt t="23589" x="1436688" y="5175250"/>
          <p14:tracePt t="23597" x="1419225" y="5157788"/>
          <p14:tracePt t="23605" x="1411288" y="5141913"/>
          <p14:tracePt t="23614" x="1401763" y="5124450"/>
          <p14:tracePt t="23622" x="1385888" y="5099050"/>
          <p14:tracePt t="23630" x="1376363" y="5073650"/>
          <p14:tracePt t="23638" x="1376363" y="5030788"/>
          <p14:tracePt t="23646" x="1360488" y="4997450"/>
          <p14:tracePt t="23653" x="1350963" y="4962525"/>
          <p14:tracePt t="23661" x="1350963" y="4937125"/>
          <p14:tracePt t="23670" x="1325563" y="4886325"/>
          <p14:tracePt t="23678" x="1325563" y="4868863"/>
          <p14:tracePt t="23685" x="1317625" y="4835525"/>
          <p14:tracePt t="23694" x="1308100" y="4818063"/>
          <p14:tracePt t="23701" x="1300163" y="4784725"/>
          <p14:tracePt t="23710" x="1300163" y="4767263"/>
          <p14:tracePt t="23718" x="1300163" y="4733925"/>
          <p14:tracePt t="23725" x="1300163" y="4708525"/>
          <p14:tracePt t="23734" x="1300163" y="4673600"/>
          <p14:tracePt t="23741" x="1300163" y="4640263"/>
          <p14:tracePt t="23750" x="1300163" y="4622800"/>
          <p14:tracePt t="23758" x="1300163" y="4589463"/>
          <p14:tracePt t="23766" x="1300163" y="4564063"/>
          <p14:tracePt t="23774" x="1300163" y="4529138"/>
          <p14:tracePt t="23783" x="1300163" y="4521200"/>
          <p14:tracePt t="23790" x="1300163" y="4486275"/>
          <p14:tracePt t="23798" x="1317625" y="4460875"/>
          <p14:tracePt t="23806" x="1333500" y="4419600"/>
          <p14:tracePt t="23813" x="1343025" y="4384675"/>
          <p14:tracePt t="23821" x="1350963" y="4359275"/>
          <p14:tracePt t="23830" x="1360488" y="4316413"/>
          <p14:tracePt t="23838" x="1368425" y="4283075"/>
          <p14:tracePt t="23845" x="1368425" y="4240213"/>
          <p14:tracePt t="23853" x="1368425" y="4214813"/>
          <p14:tracePt t="23861" x="1376363" y="4197350"/>
          <p14:tracePt t="23869" x="1376363" y="4171950"/>
          <p14:tracePt t="23882" x="1376363" y="4146550"/>
          <p14:tracePt t="23889" x="1376363" y="4138613"/>
          <p14:tracePt t="23893" x="1376363" y="4113213"/>
          <p14:tracePt t="23902" x="1376363" y="4079875"/>
          <p14:tracePt t="23909" x="1385888" y="4044950"/>
          <p14:tracePt t="23917" x="1385888" y="4019550"/>
          <p14:tracePt t="23925" x="1393825" y="3986213"/>
          <p14:tracePt t="23935" x="1393825" y="3960813"/>
          <p14:tracePt t="23941" x="1401763" y="3925888"/>
          <p14:tracePt t="23949" x="1401763" y="3917950"/>
          <p14:tracePt t="23958" x="1411288" y="3908425"/>
          <p14:tracePt t="23966" x="1419225" y="3892550"/>
          <p14:tracePt t="23974" x="1419225" y="3875088"/>
          <p14:tracePt t="23983" x="1419225" y="3867150"/>
          <p14:tracePt t="23990" x="1436688" y="3857625"/>
          <p14:tracePt t="23998" x="1444625" y="3849688"/>
          <p14:tracePt t="24006" x="1452563" y="3832225"/>
          <p14:tracePt t="24013" x="1462088" y="3824288"/>
          <p14:tracePt t="24021" x="1487488" y="3773488"/>
          <p14:tracePt t="24029" x="1504950" y="3738563"/>
          <p14:tracePt t="24037" x="1520825" y="3705225"/>
          <p14:tracePt t="24045" x="1530350" y="3687763"/>
          <p14:tracePt t="24054" x="1538288" y="3671888"/>
          <p14:tracePt t="24061" x="1546225" y="3654425"/>
          <p14:tracePt t="24070" x="1555750" y="3646488"/>
          <p14:tracePt t="24085" x="1571625" y="3629025"/>
          <p14:tracePt t="24102" x="1589088" y="3619500"/>
          <p14:tracePt t="24110" x="1597025" y="3611563"/>
          <p14:tracePt t="24118" x="1614488" y="3611563"/>
          <p14:tracePt t="24126" x="1639888" y="3594100"/>
          <p14:tracePt t="24135" x="1649413" y="3594100"/>
          <p14:tracePt t="24141" x="1674813" y="3586163"/>
          <p14:tracePt t="24149" x="1690688" y="3578225"/>
          <p14:tracePt t="24158" x="1700213" y="3568700"/>
          <p14:tracePt t="24167" x="1716088" y="3568700"/>
          <p14:tracePt t="24183" x="1733550" y="3568700"/>
          <p14:tracePt t="24198" x="1758950" y="3568700"/>
          <p14:tracePt t="24205" x="1776413" y="3568700"/>
          <p14:tracePt t="24213" x="1793875" y="3568700"/>
          <p14:tracePt t="24221" x="1819275" y="3568700"/>
          <p14:tracePt t="24234" x="1827213" y="3568700"/>
          <p14:tracePt t="24237" x="1852613" y="3568700"/>
          <p14:tracePt t="24245" x="1860550" y="3568700"/>
          <p14:tracePt t="24254" x="1870075" y="3568700"/>
          <p14:tracePt t="24261" x="1885950" y="3568700"/>
          <p14:tracePt t="24278" x="1903413" y="3568700"/>
          <p14:tracePt t="24285" x="1911350" y="3568700"/>
          <p14:tracePt t="24302" x="1928813" y="3568700"/>
          <p14:tracePt t="24309" x="1946275" y="3578225"/>
          <p14:tracePt t="24325" x="1954213" y="3586163"/>
          <p14:tracePt t="24334" x="1963738" y="3586163"/>
          <p14:tracePt t="24342" x="1979613" y="3586163"/>
          <p14:tracePt t="24350" x="1979613" y="3594100"/>
          <p14:tracePt t="24358" x="1989138" y="3603625"/>
          <p14:tracePt t="24367" x="1997075" y="3603625"/>
          <p14:tracePt t="24374" x="1997075" y="3611563"/>
          <p14:tracePt t="24383" x="2005013" y="3611563"/>
          <p14:tracePt t="24398" x="2014538" y="3619500"/>
          <p14:tracePt t="24414" x="2022475" y="3619500"/>
          <p14:tracePt t="24430" x="2030413" y="3629025"/>
          <p14:tracePt t="24438" x="2039938" y="3636963"/>
          <p14:tracePt t="24445" x="2047875" y="3636963"/>
          <p14:tracePt t="24454" x="2065338" y="3636963"/>
          <p14:tracePt t="24461" x="2082800" y="3636963"/>
          <p14:tracePt t="24469" x="2098675" y="3636963"/>
          <p14:tracePt t="24478" x="2124075" y="3636963"/>
          <p14:tracePt t="24485" x="2141538" y="3636963"/>
          <p14:tracePt t="24494" x="2159000" y="3636963"/>
          <p14:tracePt t="24502" x="2174875" y="3636963"/>
          <p14:tracePt t="24510" x="2184400" y="3636963"/>
          <p14:tracePt t="24526" x="2192338" y="3636963"/>
          <p14:tracePt t="24534" x="2200275" y="3636963"/>
          <p14:tracePt t="24552" x="2209800" y="3636963"/>
          <p14:tracePt t="24559" x="2217738" y="3636963"/>
          <p14:tracePt t="24567" x="2227263" y="3629025"/>
          <p14:tracePt t="24584" x="2252663" y="3619500"/>
          <p14:tracePt t="24590" x="2260600" y="3611563"/>
          <p14:tracePt t="24600" x="2268538" y="3611563"/>
          <p14:tracePt t="24606" x="2286000" y="3611563"/>
          <p14:tracePt t="24614" x="2293938" y="3603625"/>
          <p14:tracePt t="24621" x="2311400" y="3594100"/>
          <p14:tracePt t="24635" x="2336800" y="3586163"/>
          <p14:tracePt t="24641" x="2354263" y="3586163"/>
          <p14:tracePt t="24649" x="2362200" y="3578225"/>
          <p14:tracePt t="24658" x="2397125" y="3568700"/>
          <p14:tracePt t="24662" x="2422525" y="3560763"/>
          <p14:tracePt t="24670" x="2447925" y="3560763"/>
          <p14:tracePt t="24677" x="2498725" y="3560763"/>
          <p14:tracePt t="24685" x="2532063" y="3560763"/>
          <p14:tracePt t="24694" x="2582863" y="3552825"/>
          <p14:tracePt t="24702" x="2625725" y="3552825"/>
          <p14:tracePt t="24710" x="2668588" y="3552825"/>
          <p14:tracePt t="24718" x="2701925" y="3552825"/>
          <p14:tracePt t="24726" x="2752725" y="3552825"/>
          <p14:tracePt t="24734" x="2805113" y="3552825"/>
          <p14:tracePt t="24742" x="2830513" y="3552825"/>
          <p14:tracePt t="24749" x="2889250" y="3552825"/>
          <p14:tracePt t="24758" x="2906713" y="3552825"/>
          <p14:tracePt t="24767" x="2932113" y="3552825"/>
          <p14:tracePt t="24774" x="2957513" y="3552825"/>
          <p14:tracePt t="24783" x="2974975" y="3552825"/>
          <p14:tracePt t="24790" x="2990850" y="3552825"/>
          <p14:tracePt t="24799" x="3008313" y="3552825"/>
          <p14:tracePt t="24806" x="3016250" y="3552825"/>
          <p14:tracePt t="24814" x="3025775" y="3552825"/>
          <p14:tracePt t="24821" x="3033713" y="3552825"/>
          <p14:tracePt t="24829" x="3051175" y="3552825"/>
          <p14:tracePt t="24837" x="3059113" y="3552825"/>
          <p14:tracePt t="24853" x="3076575" y="3543300"/>
          <p14:tracePt t="24861" x="3101975" y="3543300"/>
          <p14:tracePt t="24869" x="3109913" y="3543300"/>
          <p14:tracePt t="24877" x="3127375" y="3543300"/>
          <p14:tracePt t="24885" x="3152775" y="3543300"/>
          <p14:tracePt t="24894" x="3178175" y="3543300"/>
          <p14:tracePt t="24902" x="3203575" y="3543300"/>
          <p14:tracePt t="24910" x="3238500" y="3543300"/>
          <p14:tracePt t="24918" x="3263900" y="3543300"/>
          <p14:tracePt t="24926" x="3305175" y="3543300"/>
          <p14:tracePt t="24934" x="3340100" y="3543300"/>
          <p14:tracePt t="24942" x="3382963" y="3543300"/>
          <p14:tracePt t="24950" x="3416300" y="3543300"/>
          <p14:tracePt t="24958" x="3459163" y="3543300"/>
          <p14:tracePt t="24968" x="3492500" y="3543300"/>
          <p14:tracePt t="24973" x="3535363" y="3543300"/>
          <p14:tracePt t="24983" x="3552825" y="3543300"/>
          <p14:tracePt t="24994" x="3578225" y="3543300"/>
          <p14:tracePt t="25002" x="3594100" y="3543300"/>
          <p14:tracePt t="25018" x="3603625" y="3543300"/>
          <p14:tracePt t="25026" x="3619500" y="3543300"/>
          <p14:tracePt t="25034" x="3619500" y="3552825"/>
          <p14:tracePt t="25042" x="3619500" y="3560763"/>
          <p14:tracePt t="25046" x="3636963" y="3578225"/>
          <p14:tracePt t="25054" x="3646488" y="3594100"/>
          <p14:tracePt t="25063" x="3654425" y="3619500"/>
          <p14:tracePt t="25070" x="3671888" y="3636963"/>
          <p14:tracePt t="25078" x="3697288" y="3671888"/>
          <p14:tracePt t="25087" x="3705225" y="3687763"/>
          <p14:tracePt t="25094" x="3730625" y="3713163"/>
          <p14:tracePt t="25102" x="3748088" y="3730625"/>
          <p14:tracePt t="25110" x="3763963" y="3756025"/>
          <p14:tracePt t="25119" x="3773488" y="3763963"/>
          <p14:tracePt t="25126" x="3781425" y="3773488"/>
          <p14:tracePt t="25142" x="3790950" y="3781425"/>
          <p14:tracePt t="25149" x="3798888" y="3790950"/>
          <p14:tracePt t="25157" x="3798888" y="3798888"/>
          <p14:tracePt t="25167" x="3806825" y="3824288"/>
          <p14:tracePt t="25174" x="3816350" y="3841750"/>
          <p14:tracePt t="25183" x="3816350" y="3857625"/>
          <p14:tracePt t="25190" x="3832225" y="3892550"/>
          <p14:tracePt t="25198" x="3832225" y="3917950"/>
          <p14:tracePt t="25207" x="3849688" y="3951288"/>
          <p14:tracePt t="25222" x="3849688" y="3976688"/>
          <p14:tracePt t="25235" x="3849688" y="3986213"/>
          <p14:tracePt t="25237" x="3857625" y="4002088"/>
          <p14:tracePt t="25246" x="3857625" y="4019550"/>
          <p14:tracePt t="25262" x="3857625" y="4027488"/>
          <p14:tracePt t="25270" x="3857625" y="4037013"/>
          <p14:tracePt t="25278" x="3857625" y="4044950"/>
          <p14:tracePt t="25286" x="3857625" y="4062413"/>
          <p14:tracePt t="25294" x="3857625" y="4095750"/>
          <p14:tracePt t="25302" x="3857625" y="4121150"/>
          <p14:tracePt t="25310" x="3857625" y="4146550"/>
          <p14:tracePt t="25318" x="3857625" y="4171950"/>
          <p14:tracePt t="25326" x="3857625" y="4189413"/>
          <p14:tracePt t="25334" x="3857625" y="4214813"/>
          <p14:tracePt t="25341" x="3857625" y="4240213"/>
          <p14:tracePt t="25349" x="3857625" y="4257675"/>
          <p14:tracePt t="25357" x="3857625" y="4283075"/>
          <p14:tracePt t="25365" x="3857625" y="4291013"/>
          <p14:tracePt t="25373" x="3857625" y="4325938"/>
          <p14:tracePt t="25382" x="3857625" y="4341813"/>
          <p14:tracePt t="25389" x="3857625" y="4351338"/>
          <p14:tracePt t="25397" x="3857625" y="4368800"/>
          <p14:tracePt t="25405" x="3857625" y="4394200"/>
          <p14:tracePt t="25413" x="3857625" y="4402138"/>
          <p14:tracePt t="25421" x="3857625" y="4410075"/>
          <p14:tracePt t="25429" x="3857625" y="4427538"/>
          <p14:tracePt t="25437" x="3867150" y="4460875"/>
          <p14:tracePt t="25445" x="3875088" y="4486275"/>
          <p14:tracePt t="25453" x="3875088" y="4495800"/>
          <p14:tracePt t="25461" x="3875088" y="4521200"/>
          <p14:tracePt t="25469" x="3875088" y="4538663"/>
          <p14:tracePt t="25493" x="3875088" y="4554538"/>
          <p14:tracePt t="25501" x="3875088" y="4564063"/>
          <p14:tracePt t="25509" x="3875088" y="4572000"/>
          <p14:tracePt t="25517" x="3875088" y="4579938"/>
          <p14:tracePt t="25525" x="3875088" y="4589463"/>
          <p14:tracePt t="25533" x="3875088" y="4597400"/>
          <p14:tracePt t="25541" x="3875088" y="4622800"/>
          <p14:tracePt t="25557" x="3875088" y="4640263"/>
          <p14:tracePt t="25573" x="3875088" y="4657725"/>
          <p14:tracePt t="25590" x="3875088" y="4665663"/>
          <p14:tracePt t="25598" x="3875088" y="4673600"/>
          <p14:tracePt t="25610" x="3875088" y="4691063"/>
          <p14:tracePt t="25619" x="3875088" y="4708525"/>
          <p14:tracePt t="25621" x="3875088" y="4733925"/>
          <p14:tracePt t="25630" x="3875088" y="4759325"/>
          <p14:tracePt t="25639" x="3867150" y="4784725"/>
          <p14:tracePt t="25646" x="3857625" y="4810125"/>
          <p14:tracePt t="25654" x="3857625" y="4835525"/>
          <p14:tracePt t="25662" x="3849688" y="4852988"/>
          <p14:tracePt t="25670" x="3849688" y="4868863"/>
          <p14:tracePt t="25678" x="3841750" y="4878388"/>
          <p14:tracePt t="25686" x="3841750" y="4886325"/>
          <p14:tracePt t="25694" x="3841750" y="4894263"/>
          <p14:tracePt t="25702" x="3832225" y="4903788"/>
          <p14:tracePt t="25710" x="3832225" y="4911725"/>
          <p14:tracePt t="25718" x="3824288" y="4919663"/>
          <p14:tracePt t="25725" x="3824288" y="4929188"/>
          <p14:tracePt t="25735" x="3816350" y="4946650"/>
          <p14:tracePt t="25751" x="3816350" y="4954588"/>
          <p14:tracePt t="25758" x="3816350" y="4962525"/>
          <p14:tracePt t="25767" x="3806825" y="4972050"/>
          <p14:tracePt t="25774" x="3798888" y="4972050"/>
          <p14:tracePt t="25783" x="3798888" y="4979988"/>
          <p14:tracePt t="25790" x="3781425" y="4987925"/>
          <p14:tracePt t="25799" x="3773488" y="4997450"/>
          <p14:tracePt t="25814" x="3763963" y="5005388"/>
          <p14:tracePt t="25823" x="3738563" y="5022850"/>
          <p14:tracePt t="25838" x="3713163" y="5022850"/>
          <p14:tracePt t="25844" x="3705225" y="5022850"/>
          <p14:tracePt t="25853" x="3687763" y="5022850"/>
          <p14:tracePt t="25861" x="3671888" y="5030788"/>
          <p14:tracePt t="25869" x="3662363" y="5038725"/>
          <p14:tracePt t="25877" x="3646488" y="5038725"/>
          <p14:tracePt t="25885" x="3629025" y="5038725"/>
          <p14:tracePt t="25893" x="3619500" y="5038725"/>
          <p14:tracePt t="25901" x="3603625" y="5038725"/>
          <p14:tracePt t="25909" x="3594100" y="5038725"/>
          <p14:tracePt t="25917" x="3578225" y="5038725"/>
          <p14:tracePt t="25925" x="3560763" y="5038725"/>
          <p14:tracePt t="26774" x="3603625" y="5030788"/>
          <p14:tracePt t="26783" x="3646488" y="5013325"/>
          <p14:tracePt t="26791" x="3738563" y="4987925"/>
          <p14:tracePt t="26799" x="3816350" y="4962525"/>
          <p14:tracePt t="26806" x="3900488" y="4929188"/>
          <p14:tracePt t="26817" x="3994150" y="4894263"/>
          <p14:tracePt t="26823" x="4079875" y="4860925"/>
          <p14:tracePt t="26831" x="4156075" y="4835525"/>
          <p14:tracePt t="26840" x="4214813" y="4818063"/>
          <p14:tracePt t="26846" x="4275138" y="4802188"/>
          <p14:tracePt t="26854" x="4325938" y="4775200"/>
          <p14:tracePt t="26862" x="4376738" y="4759325"/>
          <p14:tracePt t="26870" x="4384675" y="4759325"/>
          <p14:tracePt t="26878" x="4410075" y="4741863"/>
          <p14:tracePt t="26894" x="4419600" y="4733925"/>
          <p14:tracePt t="26910" x="4427538" y="4724400"/>
          <p14:tracePt t="26918" x="4435475" y="4716463"/>
          <p14:tracePt t="26926" x="4445000" y="4716463"/>
          <p14:tracePt t="26935" x="4445000" y="4708525"/>
          <p14:tracePt t="26941" x="4470400" y="4699000"/>
          <p14:tracePt t="26951" x="4486275" y="4691063"/>
          <p14:tracePt t="26958" x="4513263" y="4683125"/>
          <p14:tracePt t="26965" x="4538663" y="4673600"/>
          <p14:tracePt t="26973" x="4572000" y="4657725"/>
          <p14:tracePt t="26982" x="4605338" y="4640263"/>
          <p14:tracePt t="26990" x="4614863" y="4640263"/>
          <p14:tracePt t="26998" x="4622800" y="4630738"/>
          <p14:tracePt t="27006" x="4630738" y="4614863"/>
          <p14:tracePt t="27022" x="4630738" y="4605338"/>
          <p14:tracePt t="27158" x="4614863" y="4622800"/>
          <p14:tracePt t="27166" x="4605338" y="4622800"/>
          <p14:tracePt t="27174" x="4597400" y="4630738"/>
          <p14:tracePt t="27182" x="4589463" y="4640263"/>
          <p14:tracePt t="27190" x="4572000" y="4648200"/>
          <p14:tracePt t="27200" x="4564063" y="4665663"/>
          <p14:tracePt t="27206" x="4546600" y="4673600"/>
          <p14:tracePt t="27215" x="4529138" y="4683125"/>
          <p14:tracePt t="27223" x="4521200" y="4691063"/>
          <p14:tracePt t="27230" x="4495800" y="4708525"/>
          <p14:tracePt t="27250" x="4478338" y="4708525"/>
          <p14:tracePt t="27258" x="4470400" y="4716463"/>
          <p14:tracePt t="27273" x="4460875" y="4716463"/>
          <p14:tracePt t="27278" x="4452938" y="4724400"/>
          <p14:tracePt t="27293" x="4452938" y="4733925"/>
          <p14:tracePt t="27302" x="4452938" y="4741863"/>
          <p14:tracePt t="27310" x="4445000" y="4741863"/>
          <p14:tracePt t="27317" x="4445000" y="4749800"/>
          <p14:tracePt t="27326" x="4445000" y="4759325"/>
          <p14:tracePt t="27335" x="4435475" y="4775200"/>
          <p14:tracePt t="27351" x="4435475" y="4784725"/>
          <p14:tracePt t="27358" x="4435475" y="4792663"/>
          <p14:tracePt t="27482" x="4435475" y="4775200"/>
          <p14:tracePt t="27490" x="4435475" y="4741863"/>
          <p14:tracePt t="27499" x="4460875" y="4699000"/>
          <p14:tracePt t="27506" x="4478338" y="4673600"/>
          <p14:tracePt t="27515" x="4513263" y="4614863"/>
          <p14:tracePt t="27522" x="4521200" y="4579938"/>
          <p14:tracePt t="27530" x="4538663" y="4538663"/>
          <p14:tracePt t="27538" x="4564063" y="4486275"/>
          <p14:tracePt t="27546" x="4589463" y="4419600"/>
          <p14:tracePt t="27554" x="4605338" y="4359275"/>
          <p14:tracePt t="27558" x="4614863" y="4341813"/>
          <p14:tracePt t="27570" x="4622800" y="4291013"/>
          <p14:tracePt t="27578" x="4630738" y="4249738"/>
          <p14:tracePt t="27586" x="4640263" y="4189413"/>
          <p14:tracePt t="27594" x="4640263" y="4130675"/>
          <p14:tracePt t="27602" x="4640263" y="4087813"/>
          <p14:tracePt t="27610" x="4640263" y="4044950"/>
          <p14:tracePt t="27618" x="4640263" y="4002088"/>
          <p14:tracePt t="27621" x="4640263" y="3968750"/>
          <p14:tracePt t="27629" x="4640263" y="3935413"/>
          <p14:tracePt t="27637" x="4640263" y="3925888"/>
          <p14:tracePt t="27645" x="4640263" y="3892550"/>
          <p14:tracePt t="27653" x="4640263" y="3867150"/>
          <p14:tracePt t="27661" x="4640263" y="3857625"/>
          <p14:tracePt t="27669" x="4640263" y="3824288"/>
          <p14:tracePt t="27677" x="4640263" y="3816350"/>
          <p14:tracePt t="27685" x="4640263" y="3798888"/>
          <p14:tracePt t="27693" x="4640263" y="3781425"/>
          <p14:tracePt t="27701" x="4640263" y="3763963"/>
          <p14:tracePt t="27710" x="4640263" y="3756025"/>
          <p14:tracePt t="27717" x="4640263" y="3730625"/>
          <p14:tracePt t="27726" x="4640263" y="3697288"/>
          <p14:tracePt t="27734" x="4640263" y="3671888"/>
          <p14:tracePt t="27741" x="4640263" y="3636963"/>
          <p14:tracePt t="27750" x="4648200" y="3603625"/>
          <p14:tracePt t="27758" x="4648200" y="3578225"/>
          <p14:tracePt t="27766" x="4665663" y="3543300"/>
          <p14:tracePt t="27773" x="4665663" y="3527425"/>
          <p14:tracePt t="27783" x="4665663" y="3509963"/>
          <p14:tracePt t="27789" x="4673600" y="3492500"/>
          <p14:tracePt t="27798" x="4673600" y="3484563"/>
          <p14:tracePt t="27806" x="4691063" y="3467100"/>
          <p14:tracePt t="27814" x="4691063" y="3459163"/>
          <p14:tracePt t="27821" x="4691063" y="3449638"/>
          <p14:tracePt t="27829" x="4691063" y="3433763"/>
          <p14:tracePt t="27846" x="4699000" y="3408363"/>
          <p14:tracePt t="27854" x="4699000" y="3382963"/>
          <p14:tracePt t="27862" x="4708525" y="3382963"/>
          <p14:tracePt t="28002" x="4708525" y="3373438"/>
          <p14:tracePt t="28010" x="4724400" y="3373438"/>
          <p14:tracePt t="28026" x="4749800" y="3373438"/>
          <p14:tracePt t="28034" x="4775200" y="3373438"/>
          <p14:tracePt t="28042" x="4818063" y="3373438"/>
          <p14:tracePt t="28047" x="4860925" y="3373438"/>
          <p14:tracePt t="28054" x="4886325" y="3373438"/>
          <p14:tracePt t="28062" x="4911725" y="3373438"/>
          <p14:tracePt t="28070" x="4937125" y="3382963"/>
          <p14:tracePt t="28078" x="4962525" y="3382963"/>
          <p14:tracePt t="28086" x="4979988" y="3390900"/>
          <p14:tracePt t="28094" x="5005388" y="3390900"/>
          <p14:tracePt t="28102" x="5022850" y="3390900"/>
          <p14:tracePt t="28110" x="5030788" y="3390900"/>
          <p14:tracePt t="28118" x="5048250" y="3390900"/>
          <p14:tracePt t="28126" x="5056188" y="3390900"/>
          <p14:tracePt t="28134" x="5064125" y="3390900"/>
          <p14:tracePt t="28142" x="5099050" y="3398838"/>
          <p14:tracePt t="28151" x="5124450" y="3398838"/>
          <p14:tracePt t="28158" x="5141913" y="3398838"/>
          <p14:tracePt t="28167" x="5183188" y="3398838"/>
          <p14:tracePt t="28174" x="5218113" y="3398838"/>
          <p14:tracePt t="28184" x="5243513" y="3398838"/>
          <p14:tracePt t="28190" x="5260975" y="3398838"/>
          <p14:tracePt t="28200" x="5286375" y="3398838"/>
          <p14:tracePt t="28206" x="5319713" y="3398838"/>
          <p14:tracePt t="28222" x="5345113" y="3398838"/>
          <p14:tracePt t="28230" x="5370513" y="3398838"/>
          <p14:tracePt t="28252" x="5413375" y="3398838"/>
          <p14:tracePt t="28254" x="5438775" y="3398838"/>
          <p14:tracePt t="28262" x="5456238" y="3408363"/>
          <p14:tracePt t="28270" x="5489575" y="3416300"/>
          <p14:tracePt t="28278" x="5514975" y="3416300"/>
          <p14:tracePt t="28286" x="5549900" y="3416300"/>
          <p14:tracePt t="28294" x="5557838" y="3424238"/>
          <p14:tracePt t="28306" x="5583238" y="3433763"/>
          <p14:tracePt t="28316" x="5600700" y="3441700"/>
          <p14:tracePt t="28323" x="5634038" y="3449638"/>
          <p14:tracePt t="28331" x="5641975" y="3459163"/>
          <p14:tracePt t="28339" x="5659438" y="3467100"/>
          <p14:tracePt t="28345" x="5676900" y="3467100"/>
          <p14:tracePt t="28353" x="5684838" y="3475038"/>
          <p14:tracePt t="28361" x="5694363" y="3484563"/>
          <p14:tracePt t="28366" x="5710238" y="3492500"/>
          <p14:tracePt t="28374" x="5727700" y="3509963"/>
          <p14:tracePt t="28382" x="5735638" y="3509963"/>
          <p14:tracePt t="28390" x="5745163" y="3517900"/>
          <p14:tracePt t="28399" x="5753100" y="3535363"/>
          <p14:tracePt t="28421" x="5753100" y="3552825"/>
          <p14:tracePt t="28429" x="5761038" y="3560763"/>
          <p14:tracePt t="28437" x="5761038" y="3568700"/>
          <p14:tracePt t="28445" x="5770563" y="3586163"/>
          <p14:tracePt t="28454" x="5770563" y="3594100"/>
          <p14:tracePt t="28462" x="5770563" y="3603625"/>
          <p14:tracePt t="28469" x="5770563" y="3611563"/>
          <p14:tracePt t="28477" x="5778500" y="3619500"/>
          <p14:tracePt t="28598" x="5778500" y="3611563"/>
          <p14:tracePt t="28607" x="5778500" y="3603625"/>
          <p14:tracePt t="28615" x="5778500" y="3586163"/>
          <p14:tracePt t="28622" x="5778500" y="3578225"/>
          <p14:tracePt t="28638" x="5778500" y="3568700"/>
          <p14:tracePt t="28646" x="5788025" y="3560763"/>
          <p14:tracePt t="28670" x="5795963" y="3552825"/>
          <p14:tracePt t="28694" x="5803900" y="3552825"/>
          <p14:tracePt t="28702" x="5813425" y="3552825"/>
          <p14:tracePt t="28710" x="5821363" y="3552825"/>
          <p14:tracePt t="28718" x="5846763" y="3552825"/>
          <p14:tracePt t="28726" x="5872163" y="3552825"/>
          <p14:tracePt t="28734" x="5897563" y="3552825"/>
          <p14:tracePt t="28743" x="5922963" y="3552825"/>
          <p14:tracePt t="28751" x="5957888" y="3552825"/>
          <p14:tracePt t="28758" x="5983288" y="3552825"/>
          <p14:tracePt t="28767" x="6008688" y="3552825"/>
          <p14:tracePt t="28774" x="6034088" y="3552825"/>
          <p14:tracePt t="28784" x="6059488" y="3552825"/>
          <p14:tracePt t="28790" x="6076950" y="3552825"/>
          <p14:tracePt t="28800" x="6092825" y="3552825"/>
          <p14:tracePt t="28808" x="6110288" y="3552825"/>
          <p14:tracePt t="28816" x="6118225" y="3552825"/>
          <p14:tracePt t="28822" x="6135688" y="3552825"/>
          <p14:tracePt t="28832" x="6143625" y="3552825"/>
          <p14:tracePt t="28838" x="6153150" y="3552825"/>
          <p14:tracePt t="28846" x="6178550" y="3552825"/>
          <p14:tracePt t="28862" x="6211888" y="3560763"/>
          <p14:tracePt t="28870" x="6221413" y="3568700"/>
          <p14:tracePt t="28878" x="6237288" y="3568700"/>
          <p14:tracePt t="28886" x="6272213" y="3578225"/>
          <p14:tracePt t="28894" x="6297613" y="3578225"/>
          <p14:tracePt t="28902" x="6313488" y="3586163"/>
          <p14:tracePt t="28910" x="6338888" y="3594100"/>
          <p14:tracePt t="28918" x="6356350" y="3594100"/>
          <p14:tracePt t="28926" x="6365875" y="3594100"/>
          <p14:tracePt t="28935" x="6391275" y="3603625"/>
          <p14:tracePt t="28942" x="6407150" y="3603625"/>
          <p14:tracePt t="28958" x="6424613" y="3603625"/>
          <p14:tracePt t="28966" x="6432550" y="3611563"/>
          <p14:tracePt t="28974" x="6442075" y="3611563"/>
          <p14:tracePt t="28983" x="6457950" y="3629025"/>
          <p14:tracePt t="28990" x="6483350" y="3636963"/>
          <p14:tracePt t="28999" x="6526213" y="3654425"/>
          <p14:tracePt t="29006" x="6551613" y="3662363"/>
          <p14:tracePt t="29015" x="6569075" y="3671888"/>
          <p14:tracePt t="29022" x="6602413" y="3679825"/>
          <p14:tracePt t="29030" x="6627813" y="3687763"/>
          <p14:tracePt t="29038" x="6662738" y="3697288"/>
          <p14:tracePt t="29046" x="6688138" y="3722688"/>
          <p14:tracePt t="29054" x="6705600" y="3722688"/>
          <p14:tracePt t="29062" x="6721475" y="3730625"/>
          <p14:tracePt t="29070" x="6731000" y="3738563"/>
          <p14:tracePt t="29170" x="6738938" y="3748088"/>
          <p14:tracePt t="29186" x="6738938" y="3763963"/>
          <p14:tracePt t="29194" x="6738938" y="3773488"/>
          <p14:tracePt t="29202" x="6738938" y="3781425"/>
          <p14:tracePt t="29210" x="6738938" y="3790950"/>
          <p14:tracePt t="29231" x="6738938" y="3798888"/>
          <p14:tracePt t="29294" x="6738938" y="3806825"/>
          <p14:tracePt t="29302" x="6738938" y="3824288"/>
          <p14:tracePt t="29310" x="6738938" y="3849688"/>
          <p14:tracePt t="29318" x="6738938" y="3875088"/>
          <p14:tracePt t="29326" x="6738938" y="3892550"/>
          <p14:tracePt t="29335" x="6731000" y="3917950"/>
          <p14:tracePt t="29341" x="6713538" y="3943350"/>
          <p14:tracePt t="29350" x="6713538" y="3951288"/>
          <p14:tracePt t="29357" x="6705600" y="3968750"/>
          <p14:tracePt t="29365" x="6696075" y="3986213"/>
          <p14:tracePt t="29373" x="6696075" y="4011613"/>
          <p14:tracePt t="29382" x="6688138" y="4027488"/>
          <p14:tracePt t="29389" x="6688138" y="4052888"/>
          <p14:tracePt t="29398" x="6680200" y="4079875"/>
          <p14:tracePt t="29405" x="6680200" y="4087813"/>
          <p14:tracePt t="29413" x="6670675" y="4105275"/>
          <p14:tracePt t="29421" x="6670675" y="4121150"/>
          <p14:tracePt t="29429" x="6670675" y="4146550"/>
          <p14:tracePt t="29437" x="6670675" y="4171950"/>
          <p14:tracePt t="29446" x="6670675" y="4189413"/>
          <p14:tracePt t="29454" x="6670675" y="4206875"/>
          <p14:tracePt t="29461" x="6670675" y="4232275"/>
          <p14:tracePt t="29470" x="6670675" y="4257675"/>
          <p14:tracePt t="29477" x="6662738" y="4265613"/>
          <p14:tracePt t="29486" x="6662738" y="4291013"/>
          <p14:tracePt t="29494" x="6654800" y="4308475"/>
          <p14:tracePt t="29501" x="6645275" y="4333875"/>
          <p14:tracePt t="29510" x="6645275" y="4341813"/>
          <p14:tracePt t="29518" x="6645275" y="4359275"/>
          <p14:tracePt t="29526" x="6637338" y="4384675"/>
          <p14:tracePt t="29534" x="6637338" y="4394200"/>
          <p14:tracePt t="29541" x="6627813" y="4427538"/>
          <p14:tracePt t="29551" x="6627813" y="4460875"/>
          <p14:tracePt t="29558" x="6619875" y="4478338"/>
          <p14:tracePt t="29567" x="6619875" y="4503738"/>
          <p14:tracePt t="29574" x="6619875" y="4538663"/>
          <p14:tracePt t="29582" x="6619875" y="4579938"/>
          <p14:tracePt t="29590" x="6619875" y="4605338"/>
          <p14:tracePt t="29599" x="6619875" y="4622800"/>
          <p14:tracePt t="29606" x="6619875" y="4630738"/>
          <p14:tracePt t="29615" x="6619875" y="4648200"/>
          <p14:tracePt t="29622" x="6619875" y="4665663"/>
          <p14:tracePt t="29630" x="6619875" y="4673600"/>
          <p14:tracePt t="29638" x="6619875" y="4683125"/>
          <p14:tracePt t="29646" x="6611938" y="4699000"/>
          <p14:tracePt t="29654" x="6611938" y="4716463"/>
          <p14:tracePt t="29661" x="6611938" y="4724400"/>
          <p14:tracePt t="29670" x="6611938" y="4733925"/>
          <p14:tracePt t="29678" x="6602413" y="4749800"/>
          <p14:tracePt t="29693" x="6602413" y="4767263"/>
          <p14:tracePt t="29701" x="6594475" y="4792663"/>
          <p14:tracePt t="29710" x="6594475" y="4802188"/>
          <p14:tracePt t="29718" x="6586538" y="4827588"/>
          <p14:tracePt t="29726" x="6586538" y="4843463"/>
          <p14:tracePt t="29734" x="6586538" y="4852988"/>
          <p14:tracePt t="29742" x="6577013" y="4868863"/>
          <p14:tracePt t="29750" x="6577013" y="4878388"/>
          <p14:tracePt t="29758" x="6577013" y="4894263"/>
          <p14:tracePt t="29767" x="6577013" y="4903788"/>
          <p14:tracePt t="29773" x="6569075" y="4919663"/>
          <p14:tracePt t="29783" x="6569075" y="4937125"/>
          <p14:tracePt t="29790" x="6561138" y="4954588"/>
          <p14:tracePt t="29798" x="6551613" y="4979988"/>
          <p14:tracePt t="29806" x="6551613" y="4997450"/>
          <p14:tracePt t="29814" x="6543675" y="5013325"/>
          <p14:tracePt t="29822" x="6535738" y="5030788"/>
          <p14:tracePt t="29830" x="6535738" y="5038725"/>
          <p14:tracePt t="29838" x="6535738" y="5056188"/>
          <p14:tracePt t="29846" x="6518275" y="5081588"/>
          <p14:tracePt t="29854" x="6518275" y="5106988"/>
          <p14:tracePt t="29862" x="6510338" y="5132388"/>
          <p14:tracePt t="29870" x="6510338" y="5149850"/>
          <p14:tracePt t="29878" x="6500813" y="5167313"/>
          <p14:tracePt t="29886" x="6492875" y="5192713"/>
          <p14:tracePt t="29894" x="6492875" y="5200650"/>
          <p14:tracePt t="29901" x="6483350" y="5208588"/>
          <p14:tracePt t="29910" x="6483350" y="5226050"/>
          <p14:tracePt t="29934" x="6483350" y="5235575"/>
          <p14:tracePt t="29950" x="6483350" y="5243513"/>
          <p14:tracePt t="29966" x="6475413" y="5243513"/>
          <p14:tracePt t="29974" x="6475413" y="5251450"/>
          <p14:tracePt t="29982" x="6467475" y="5260975"/>
          <p14:tracePt t="30000" x="6467475" y="5276850"/>
          <p14:tracePt t="30006" x="6467475" y="5286375"/>
          <p14:tracePt t="30014" x="6457950" y="5302250"/>
          <p14:tracePt t="30029" x="6457950" y="5319713"/>
          <p14:tracePt t="30037" x="6457950" y="5327650"/>
          <p14:tracePt t="30053" x="6457950" y="5337175"/>
          <p14:tracePt t="30134" x="6450013" y="5345113"/>
          <p14:tracePt t="30158" x="6432550" y="5327650"/>
          <p14:tracePt t="30166" x="6432550" y="5319713"/>
          <p14:tracePt t="30174" x="6424613" y="5311775"/>
          <p14:tracePt t="30182" x="6407150" y="5294313"/>
          <p14:tracePt t="30190" x="6381750" y="5268913"/>
          <p14:tracePt t="30210" x="6365875" y="5251450"/>
          <p14:tracePt t="30217" x="6348413" y="5235575"/>
          <p14:tracePt t="30226" x="6338888" y="5226050"/>
          <p14:tracePt t="30249" x="6297613" y="5167313"/>
          <p14:tracePt t="30253" x="6280150" y="5157788"/>
          <p14:tracePt t="30261" x="6280150" y="5149850"/>
          <p14:tracePt t="30269" x="6262688" y="5132388"/>
          <p14:tracePt t="30278" x="6246813" y="5124450"/>
          <p14:tracePt t="30286" x="6237288" y="5116513"/>
          <p14:tracePt t="30293" x="6221413" y="5106988"/>
          <p14:tracePt t="30301" x="6211888" y="5099050"/>
          <p14:tracePt t="30310" x="6203950" y="5091113"/>
          <p14:tracePt t="30317" x="6186488" y="5091113"/>
          <p14:tracePt t="30326" x="6178550" y="5091113"/>
          <p14:tracePt t="30341" x="6161088" y="5091113"/>
          <p14:tracePt t="30350" x="6153150" y="5081588"/>
          <p14:tracePt t="30358" x="6143625" y="5081588"/>
          <p14:tracePt t="30366" x="6127750" y="5073650"/>
          <p14:tracePt t="30374" x="6118225" y="5073650"/>
          <p14:tracePt t="30382" x="6110288" y="5073650"/>
          <p14:tracePt t="30390" x="6102350" y="5073650"/>
          <p14:tracePt t="30399" x="6084888" y="5064125"/>
          <p14:tracePt t="30406" x="6067425" y="5056188"/>
          <p14:tracePt t="30415" x="6042025" y="5048250"/>
          <p14:tracePt t="30422" x="6024563" y="5048250"/>
          <p14:tracePt t="30431" x="6008688" y="5048250"/>
          <p14:tracePt t="30438" x="5991225" y="5048250"/>
          <p14:tracePt t="30446" x="5973763" y="5048250"/>
          <p14:tracePt t="30454" x="5932488" y="5048250"/>
          <p14:tracePt t="30462" x="5905500" y="5048250"/>
          <p14:tracePt t="30470" x="5889625" y="5048250"/>
          <p14:tracePt t="30478" x="5880100" y="5048250"/>
          <p14:tracePt t="30485" x="5872163" y="5048250"/>
          <p14:tracePt t="30494" x="5864225" y="5048250"/>
          <p14:tracePt t="30501" x="5854700" y="5048250"/>
          <p14:tracePt t="30510" x="5838825" y="5048250"/>
          <p14:tracePt t="30525" x="5829300" y="5048250"/>
          <p14:tracePt t="30534" x="5821363" y="5048250"/>
          <p14:tracePt t="30550" x="5795963" y="5064125"/>
          <p14:tracePt t="30557" x="5788025" y="5064125"/>
          <p14:tracePt t="30567" x="5770563" y="5081588"/>
          <p14:tracePt t="30574" x="5753100" y="5091113"/>
          <p14:tracePt t="30581" x="5735638" y="5106988"/>
          <p14:tracePt t="30590" x="5702300" y="5124450"/>
          <p14:tracePt t="30599" x="5694363" y="5132388"/>
          <p14:tracePt t="30606" x="5684838" y="5132388"/>
          <p14:tracePt t="30614" x="5676900" y="5132388"/>
          <p14:tracePt t="30622" x="5668963" y="5141913"/>
          <p14:tracePt t="30631" x="5651500" y="5149850"/>
          <p14:tracePt t="30638" x="5641975" y="5149850"/>
          <p14:tracePt t="30646" x="5634038" y="5149850"/>
          <p14:tracePt t="30653" x="5626100" y="5157788"/>
          <p14:tracePt t="30662" x="5608638" y="5167313"/>
          <p14:tracePt t="30678" x="5600700" y="5175250"/>
          <p14:tracePt t="30686" x="5575300" y="5192713"/>
          <p14:tracePt t="30694" x="5557838" y="5200650"/>
          <p14:tracePt t="30701" x="5549900" y="5208588"/>
          <p14:tracePt t="30710" x="5532438" y="5218113"/>
          <p14:tracePt t="30717" x="5507038" y="5226050"/>
          <p14:tracePt t="30726" x="5497513" y="5235575"/>
          <p14:tracePt t="30734" x="5481638" y="5251450"/>
          <p14:tracePt t="30741" x="5464175" y="5260975"/>
          <p14:tracePt t="30750" x="5456238" y="5260975"/>
          <p14:tracePt t="30767" x="5430838" y="5268913"/>
          <p14:tracePt t="30790" x="5421313" y="5268913"/>
          <p14:tracePt t="30821" x="5413375" y="5268913"/>
          <p14:tracePt t="30831" x="5405438" y="5268913"/>
          <p14:tracePt t="30838" x="5395913" y="5268913"/>
          <p14:tracePt t="30846" x="5370513" y="5268913"/>
          <p14:tracePt t="30854" x="5362575" y="5268913"/>
          <p14:tracePt t="30862" x="5327650" y="5226050"/>
          <p14:tracePt t="30870" x="5286375" y="5208588"/>
          <p14:tracePt t="30878" x="5268913" y="5183188"/>
          <p14:tracePt t="30886" x="5243513" y="5167313"/>
          <p14:tracePt t="30894" x="5226050" y="5167313"/>
          <p14:tracePt t="30902" x="5200650" y="5141913"/>
          <p14:tracePt t="30910" x="5175250" y="5116513"/>
          <p14:tracePt t="30917" x="5149850" y="5091113"/>
          <p14:tracePt t="30926" x="5141913" y="5073650"/>
          <p14:tracePt t="30934" x="5124450" y="5048250"/>
          <p14:tracePt t="30941" x="5106988" y="5038725"/>
          <p14:tracePt t="30951" x="5099050" y="5022850"/>
          <p14:tracePt t="30958" x="5073650" y="5005388"/>
          <p14:tracePt t="30966" x="5056188" y="4987925"/>
          <p14:tracePt t="30974" x="5038725" y="4972050"/>
          <p14:tracePt t="30983" x="5013325" y="4962525"/>
          <p14:tracePt t="30990" x="5005388" y="4962525"/>
          <p14:tracePt t="30998" x="4997450" y="4954588"/>
          <p14:tracePt t="31006" x="4972050" y="4937125"/>
          <p14:tracePt t="31015" x="4962525" y="4937125"/>
          <p14:tracePt t="31022" x="4954588" y="4929188"/>
          <p14:tracePt t="31030" x="4937125" y="4911725"/>
          <p14:tracePt t="31037" x="4911725" y="4903788"/>
          <p14:tracePt t="31046" x="4886325" y="4894263"/>
          <p14:tracePt t="31054" x="4860925" y="4886325"/>
          <p14:tracePt t="31062" x="4827588" y="4878388"/>
          <p14:tracePt t="31070" x="4802188" y="4878388"/>
          <p14:tracePt t="31077" x="4775200" y="4868863"/>
          <p14:tracePt t="31086" x="4759325" y="4868863"/>
          <p14:tracePt t="31094" x="4741863" y="4868863"/>
          <p14:tracePt t="31101" x="4716463" y="4868863"/>
          <p14:tracePt t="31110" x="4699000" y="4868863"/>
          <p14:tracePt t="31118" x="4673600" y="4868863"/>
          <p14:tracePt t="31126" x="4648200" y="4868863"/>
          <p14:tracePt t="31134" x="4630738" y="4868863"/>
          <p14:tracePt t="31142" x="4597400" y="4868863"/>
          <p14:tracePt t="31150" x="4564063" y="4868863"/>
          <p14:tracePt t="31158" x="4529138" y="4868863"/>
          <p14:tracePt t="31166" x="4513263" y="4868863"/>
          <p14:tracePt t="31174" x="4478338" y="4868863"/>
          <p14:tracePt t="31181" x="4445000" y="4868863"/>
          <p14:tracePt t="31190" x="4427538" y="4868863"/>
          <p14:tracePt t="31199" x="4402138" y="4868863"/>
          <p14:tracePt t="31206" x="4368800" y="4868863"/>
          <p14:tracePt t="31214" x="4341813" y="4868863"/>
          <p14:tracePt t="31221" x="4325938" y="4878388"/>
          <p14:tracePt t="31231" x="4300538" y="4878388"/>
          <p14:tracePt t="31251" x="4249738" y="4886325"/>
          <p14:tracePt t="31254" x="4224338" y="4894263"/>
          <p14:tracePt t="31261" x="4197350" y="4903788"/>
          <p14:tracePt t="31270" x="4181475" y="4903788"/>
          <p14:tracePt t="31278" x="4171950" y="4903788"/>
          <p14:tracePt t="31286" x="4146550" y="4911725"/>
          <p14:tracePt t="31294" x="4138613" y="4911725"/>
          <p14:tracePt t="31302" x="4130675" y="4911725"/>
          <p14:tracePt t="31310" x="4121150" y="4911725"/>
          <p14:tracePt t="31317" x="4113213" y="4911725"/>
          <p14:tracePt t="31325" x="4095750" y="4919663"/>
          <p14:tracePt t="31335" x="4087813" y="4919663"/>
          <p14:tracePt t="31342" x="4079875" y="4919663"/>
          <p14:tracePt t="31350" x="4070350" y="4919663"/>
          <p14:tracePt t="31366" x="4052888" y="4919663"/>
          <p14:tracePt t="31373" x="4044950" y="4929188"/>
          <p14:tracePt t="31382" x="4027488" y="4937125"/>
          <p14:tracePt t="31390" x="4019550" y="4946650"/>
          <p14:tracePt t="31405" x="4011613" y="4946650"/>
          <p14:tracePt t="31415" x="4002088" y="4954588"/>
          <p14:tracePt t="31421" x="3976688" y="4954588"/>
          <p14:tracePt t="31431" x="3976688" y="4962525"/>
          <p14:tracePt t="31438" x="3968750" y="4962525"/>
          <p14:tracePt t="31446" x="3960813" y="4962525"/>
          <p14:tracePt t="31454" x="3960813" y="4972050"/>
          <p14:tracePt t="31462" x="3951288" y="4972050"/>
          <p14:tracePt t="31982" x="3943350" y="4972050"/>
          <p14:tracePt t="33566" x="3951288" y="4979988"/>
          <p14:tracePt t="33574" x="3994150" y="4979988"/>
          <p14:tracePt t="33577" x="4052888" y="4979988"/>
          <p14:tracePt t="33582" x="4070350" y="4979988"/>
          <p14:tracePt t="33590" x="4113213" y="4979988"/>
          <p14:tracePt t="33599" x="4189413" y="4979988"/>
          <p14:tracePt t="33605" x="4275138" y="4979988"/>
          <p14:tracePt t="33609" x="4368800" y="4979988"/>
          <p14:tracePt t="33613" x="4486275" y="4979988"/>
          <p14:tracePt t="33621" x="4605338" y="4979988"/>
          <p14:tracePt t="33629" x="4733925" y="4979988"/>
          <p14:tracePt t="33637" x="4852988" y="4979988"/>
          <p14:tracePt t="33646" x="4979988" y="4979988"/>
          <p14:tracePt t="33653" x="5091113" y="4979988"/>
          <p14:tracePt t="33661" x="5200650" y="4979988"/>
          <p14:tracePt t="33669" x="5327650" y="4979988"/>
          <p14:tracePt t="33673" x="5438775" y="4979988"/>
          <p14:tracePt t="33682" x="5540375" y="4979988"/>
          <p14:tracePt t="33689" x="5651500" y="4979988"/>
          <p14:tracePt t="33698" x="5770563" y="4979988"/>
          <p14:tracePt t="33706" x="5897563" y="4972050"/>
          <p14:tracePt t="33715" x="6034088" y="4946650"/>
          <p14:tracePt t="33722" x="6161088" y="4929188"/>
          <p14:tracePt t="33731" x="6297613" y="4894263"/>
          <p14:tracePt t="33738" x="6407150" y="4852988"/>
          <p14:tracePt t="33747" x="6510338" y="4835525"/>
          <p14:tracePt t="33754" x="6611938" y="4810125"/>
          <p14:tracePt t="33762" x="6705600" y="4792663"/>
          <p14:tracePt t="33770" x="6789738" y="4767263"/>
          <p14:tracePt t="33778" x="6850063" y="4759325"/>
          <p14:tracePt t="33786" x="6908800" y="4749800"/>
          <p14:tracePt t="33794" x="6951663" y="4741863"/>
          <p14:tracePt t="33798" x="6977063" y="4741863"/>
          <p14:tracePt t="33806" x="7010400" y="4741863"/>
          <p14:tracePt t="33814" x="7061200" y="4741863"/>
          <p14:tracePt t="33821" x="7096125" y="4741863"/>
          <p14:tracePt t="33832" x="7121525" y="4741863"/>
          <p14:tracePt t="33838" x="7172325" y="4741863"/>
          <p14:tracePt t="33847" x="7240588" y="4741863"/>
          <p14:tracePt t="33853" x="7324725" y="4741863"/>
          <p14:tracePt t="33862" x="7410450" y="4741863"/>
          <p14:tracePt t="33870" x="7486650" y="4741863"/>
          <p14:tracePt t="33878" x="7546975" y="4741863"/>
          <p14:tracePt t="33886" x="7588250" y="4741863"/>
          <p14:tracePt t="33893" x="7597775" y="4741863"/>
          <p14:tracePt t="33906" x="7613650" y="4741863"/>
          <p14:tracePt t="33921" x="7623175" y="4741863"/>
          <p14:tracePt t="33933" x="7631113" y="4741863"/>
          <p14:tracePt t="33941" x="7639050" y="4741863"/>
          <p14:tracePt t="33949" x="7648575" y="4741863"/>
          <p14:tracePt t="33965" x="7656513" y="4749800"/>
          <p14:tracePt t="34061" x="7656513" y="4759325"/>
          <p14:tracePt t="35710" x="7656513" y="4775200"/>
          <p14:tracePt t="35718" x="7656513" y="4792663"/>
          <p14:tracePt t="35722" x="7656513" y="4818063"/>
          <p14:tracePt t="35733" x="7656513" y="4852988"/>
          <p14:tracePt t="35738" x="7656513" y="4878388"/>
          <p14:tracePt t="35748" x="7656513" y="4911725"/>
          <p14:tracePt t="35755" x="7648575" y="4946650"/>
          <p14:tracePt t="35762" x="7639050" y="4979988"/>
          <p14:tracePt t="35770" x="7639050" y="5013325"/>
          <p14:tracePt t="35775" x="7639050" y="5030788"/>
          <p14:tracePt t="35779" x="7639050" y="5056188"/>
          <p14:tracePt t="35786" x="7639050" y="5073650"/>
          <p14:tracePt t="35794" x="7639050" y="5091113"/>
          <p14:tracePt t="35802" x="7639050" y="5106988"/>
          <p14:tracePt t="35820" x="7639050" y="5124450"/>
          <p14:tracePt t="35839" x="7639050" y="5141913"/>
          <p14:tracePt t="35854" x="7639050" y="5149850"/>
          <p14:tracePt t="35863" x="7639050" y="5167313"/>
          <p14:tracePt t="35870" x="7648575" y="5167313"/>
          <p14:tracePt t="35878" x="7673975" y="5183188"/>
          <p14:tracePt t="35886" x="7691438" y="5192713"/>
          <p14:tracePt t="35894" x="7716838" y="5200650"/>
          <p14:tracePt t="35902" x="7742238" y="5208588"/>
          <p14:tracePt t="35910" x="7767638" y="5218113"/>
          <p14:tracePt t="35918" x="7810500" y="5218113"/>
          <p14:tracePt t="35926" x="7835900" y="5218113"/>
          <p14:tracePt t="35935" x="7886700" y="5218113"/>
          <p14:tracePt t="35942" x="7920038" y="5218113"/>
          <p14:tracePt t="35950" x="7954963" y="5218113"/>
          <p14:tracePt t="35958" x="7970838" y="5218113"/>
          <p14:tracePt t="35966" x="8021638" y="5200650"/>
          <p14:tracePt t="35974" x="8039100" y="5192713"/>
          <p14:tracePt t="35983" x="8056563" y="5175250"/>
          <p14:tracePt t="35990" x="8081963" y="5167313"/>
          <p14:tracePt t="35998" x="8099425" y="5149850"/>
          <p14:tracePt t="36006" x="8107363" y="5141913"/>
          <p14:tracePt t="36014" x="8132763" y="5116513"/>
          <p14:tracePt t="36022" x="8140700" y="5106988"/>
          <p14:tracePt t="36031" x="8158163" y="5091113"/>
          <p14:tracePt t="36038" x="8175625" y="5064125"/>
          <p14:tracePt t="36047" x="8191500" y="5030788"/>
          <p14:tracePt t="36054" x="8201025" y="4997450"/>
          <p14:tracePt t="36062" x="8201025" y="4972050"/>
          <p14:tracePt t="36070" x="8234363" y="4919663"/>
          <p14:tracePt t="36078" x="8234363" y="4894263"/>
          <p14:tracePt t="36086" x="8251825" y="4860925"/>
          <p14:tracePt t="36094" x="8259763" y="4835525"/>
          <p14:tracePt t="36102" x="8259763" y="4810125"/>
          <p14:tracePt t="36110" x="8269288" y="4784725"/>
          <p14:tracePt t="36118" x="8277225" y="4733925"/>
          <p14:tracePt t="36126" x="8285163" y="4699000"/>
          <p14:tracePt t="36134" x="8285163" y="4683125"/>
          <p14:tracePt t="36142" x="8285163" y="4640263"/>
          <p14:tracePt t="36151" x="8294688" y="4614863"/>
          <p14:tracePt t="36158" x="8302625" y="4554538"/>
          <p14:tracePt t="36166" x="8302625" y="4529138"/>
          <p14:tracePt t="36174" x="8310563" y="4495800"/>
          <p14:tracePt t="36182" x="8320088" y="4445000"/>
          <p14:tracePt t="36190" x="8328025" y="4419600"/>
          <p14:tracePt t="36199" x="8335963" y="4384675"/>
          <p14:tracePt t="36206" x="8353425" y="4351338"/>
          <p14:tracePt t="36215" x="8353425" y="4300538"/>
          <p14:tracePt t="36222" x="8370888" y="4257675"/>
          <p14:tracePt t="36233" x="8378825" y="4206875"/>
          <p14:tracePt t="36238" x="8388350" y="4164013"/>
          <p14:tracePt t="36247" x="8396288" y="4138613"/>
          <p14:tracePt t="36254" x="8404225" y="4105275"/>
          <p14:tracePt t="36262" x="8404225" y="4062413"/>
          <p14:tracePt t="36270" x="8413750" y="4019550"/>
          <p14:tracePt t="36278" x="8413750" y="3986213"/>
          <p14:tracePt t="36287" x="8413750" y="3935413"/>
          <p14:tracePt t="36294" x="8413750" y="3908425"/>
          <p14:tracePt t="36302" x="8413750" y="3875088"/>
          <p14:tracePt t="36310" x="8413750" y="3857625"/>
          <p14:tracePt t="36318" x="8413750" y="3841750"/>
          <p14:tracePt t="36326" x="8413750" y="3824288"/>
          <p14:tracePt t="36342" x="8413750" y="3806825"/>
          <p14:tracePt t="36350" x="8413750" y="3798888"/>
          <p14:tracePt t="36358" x="8413750" y="3781425"/>
          <p14:tracePt t="36366" x="8413750" y="3756025"/>
          <p14:tracePt t="36374" x="8404225" y="3713163"/>
          <p14:tracePt t="36384" x="8388350" y="3687763"/>
          <p14:tracePt t="36390" x="8370888" y="3662363"/>
          <p14:tracePt t="36398" x="8362950" y="3654425"/>
          <p14:tracePt t="36407" x="8353425" y="3646488"/>
          <p14:tracePt t="36414" x="8345488" y="3636963"/>
          <p14:tracePt t="36422" x="8328025" y="3629025"/>
          <p14:tracePt t="36431" x="8328025" y="3619500"/>
          <p14:tracePt t="36534" x="8328025" y="3611563"/>
          <p14:tracePt t="36542" x="8328025" y="3603625"/>
          <p14:tracePt t="36550" x="8328025" y="3594100"/>
          <p14:tracePt t="36558" x="8335963" y="3578225"/>
          <p14:tracePt t="36566" x="8362950" y="3535363"/>
          <p14:tracePt t="36574" x="8370888" y="3527425"/>
          <p14:tracePt t="36583" x="8388350" y="3492500"/>
          <p14:tracePt t="36590" x="8404225" y="3475038"/>
          <p14:tracePt t="36599" x="8413750" y="3459163"/>
          <p14:tracePt t="36606" x="8413750" y="3449638"/>
          <p14:tracePt t="36614" x="8413750" y="3441700"/>
          <p14:tracePt t="36622" x="8413750" y="3433763"/>
          <p14:tracePt t="36654" x="8421688" y="3416300"/>
          <p14:tracePt t="36670" x="8429625" y="3398838"/>
          <p14:tracePt t="36679" x="8429625" y="3390900"/>
          <p14:tracePt t="36686" x="8429625" y="3373438"/>
          <p14:tracePt t="36694" x="8439150" y="3355975"/>
          <p14:tracePt t="36710" x="8447088" y="3330575"/>
          <p14:tracePt t="36718" x="8447088" y="3322638"/>
          <p14:tracePt t="36726" x="8455025" y="3297238"/>
          <p14:tracePt t="36734" x="8455025" y="3279775"/>
          <p14:tracePt t="36742" x="8455025" y="3263900"/>
          <p14:tracePt t="36750" x="8455025" y="3228975"/>
          <p14:tracePt t="36758" x="8455025" y="3211513"/>
          <p14:tracePt t="36766" x="8455025" y="3203575"/>
          <p14:tracePt t="36774" x="8455025" y="3186113"/>
          <p14:tracePt t="36782" x="8455025" y="3160713"/>
          <p14:tracePt t="36790" x="8464550" y="3152775"/>
          <p14:tracePt t="36799" x="8464550" y="3127375"/>
          <p14:tracePt t="36806" x="8464550" y="3109913"/>
          <p14:tracePt t="36813" x="8464550" y="3076575"/>
          <p14:tracePt t="36822" x="8464550" y="3059113"/>
          <p14:tracePt t="36832" x="8464550" y="3051175"/>
          <p14:tracePt t="36838" x="8464550" y="3041650"/>
          <p14:tracePt t="36848" x="8464550" y="3033713"/>
          <p14:tracePt t="36854" x="8464550" y="3025775"/>
          <p14:tracePt t="36862" x="8464550" y="3016250"/>
          <p14:tracePt t="36879" x="8464550" y="3000375"/>
          <p14:tracePt t="36894" x="8464550" y="2990850"/>
          <p14:tracePt t="36901" x="8464550" y="2982913"/>
          <p14:tracePt t="36910" x="8464550" y="2974975"/>
          <p14:tracePt t="36917" x="8464550" y="2965450"/>
          <p14:tracePt t="36925" x="8464550" y="2957513"/>
          <p14:tracePt t="36934" x="8464550" y="2949575"/>
          <p14:tracePt t="36958" x="8455025" y="2940050"/>
          <p14:tracePt t="36974" x="8447088" y="2922588"/>
          <p14:tracePt t="36982" x="8439150" y="2922588"/>
          <p14:tracePt t="36990" x="8421688" y="2914650"/>
          <p14:tracePt t="36998" x="8388350" y="2906713"/>
          <p14:tracePt t="37006" x="8353425" y="2889250"/>
          <p14:tracePt t="37014" x="8302625" y="2881313"/>
          <p14:tracePt t="37021" x="8269288" y="2871788"/>
          <p14:tracePt t="37030" x="8234363" y="2863850"/>
          <p14:tracePt t="37037" x="8208963" y="2863850"/>
          <p14:tracePt t="37047" x="8175625" y="2863850"/>
          <p14:tracePt t="37054" x="8140700" y="2846388"/>
          <p14:tracePt t="37062" x="8107363" y="2838450"/>
          <p14:tracePt t="37070" x="8099425" y="2838450"/>
          <p14:tracePt t="37078" x="8089900" y="2838450"/>
          <p14:tracePt t="37086" x="8081963" y="2830513"/>
          <p14:tracePt t="37094" x="8074025" y="2830513"/>
          <p14:tracePt t="37118" x="8047038" y="2830513"/>
          <p14:tracePt t="37125" x="8047038" y="2820988"/>
          <p14:tracePt t="37133" x="8031163" y="2820988"/>
          <p14:tracePt t="37149" x="8013700" y="2820988"/>
          <p14:tracePt t="37165" x="7996238" y="2820988"/>
          <p14:tracePt t="37174" x="7988300" y="2820988"/>
          <p14:tracePt t="37182" x="7970838" y="2820988"/>
          <p14:tracePt t="37189" x="7945438" y="2820988"/>
          <p14:tracePt t="37198" x="7927975" y="2820988"/>
          <p14:tracePt t="37206" x="7920038" y="2820988"/>
          <p14:tracePt t="37214" x="7912100" y="2820988"/>
          <p14:tracePt t="37221" x="7886700" y="2820988"/>
          <p14:tracePt t="37232" x="7851775" y="2813050"/>
          <p14:tracePt t="37238" x="7818438" y="2813050"/>
          <p14:tracePt t="37246" x="7800975" y="2805113"/>
          <p14:tracePt t="37254" x="7775575" y="2805113"/>
          <p14:tracePt t="37262" x="7742238" y="2795588"/>
          <p14:tracePt t="37270" x="7699375" y="2795588"/>
          <p14:tracePt t="37278" x="7681913" y="2787650"/>
          <p14:tracePt t="37286" x="7639050" y="2787650"/>
          <p14:tracePt t="37293" x="7613650" y="2778125"/>
          <p14:tracePt t="37301" x="7588250" y="2778125"/>
          <p14:tracePt t="37309" x="7572375" y="2778125"/>
          <p14:tracePt t="37317" x="7546975" y="2778125"/>
          <p14:tracePt t="37325" x="7537450" y="2778125"/>
          <p14:tracePt t="37334" x="7521575" y="2778125"/>
          <p14:tracePt t="37341" x="7512050" y="2778125"/>
          <p14:tracePt t="37349" x="7494588" y="2778125"/>
          <p14:tracePt t="37357" x="7486650" y="2778125"/>
          <p14:tracePt t="37365" x="7478713" y="2778125"/>
          <p14:tracePt t="37374" x="7461250" y="2778125"/>
          <p14:tracePt t="37382" x="7435850" y="2787650"/>
          <p14:tracePt t="37398" x="7418388" y="2787650"/>
          <p14:tracePt t="37405" x="7402513" y="2795588"/>
          <p14:tracePt t="37415" x="7392988" y="2805113"/>
          <p14:tracePt t="37421" x="7385050" y="2805113"/>
          <p14:tracePt t="37429" x="7377113" y="2805113"/>
          <p14:tracePt t="37437" x="7367588" y="2805113"/>
          <p14:tracePt t="37448" x="7359650" y="2805113"/>
          <p14:tracePt t="37453" x="7342188" y="2813050"/>
          <p14:tracePt t="37462" x="7334250" y="2830513"/>
          <p14:tracePt t="37470" x="7324725" y="2830513"/>
          <p14:tracePt t="37478" x="7308850" y="2846388"/>
          <p14:tracePt t="37485" x="7291388" y="2846388"/>
          <p14:tracePt t="37493" x="7283450" y="2855913"/>
          <p14:tracePt t="37502" x="7265988" y="2871788"/>
          <p14:tracePt t="37509" x="7248525" y="2889250"/>
          <p14:tracePt t="37518" x="7232650" y="2889250"/>
          <p14:tracePt t="37526" x="7215188" y="2906713"/>
          <p14:tracePt t="37534" x="7215188" y="2914650"/>
          <p14:tracePt t="37541" x="7197725" y="2932113"/>
          <p14:tracePt t="37549" x="7189788" y="2940050"/>
          <p14:tracePt t="37558" x="7180263" y="2957513"/>
          <p14:tracePt t="37566" x="7180263" y="2965450"/>
          <p14:tracePt t="37582" x="7172325" y="2982913"/>
          <p14:tracePt t="37590" x="7172325" y="2990850"/>
          <p14:tracePt t="37606" x="7164388" y="3000375"/>
          <p14:tracePt t="37622" x="7164388" y="3008313"/>
          <p14:tracePt t="37630" x="7164388" y="3016250"/>
          <p14:tracePt t="37638" x="7154863" y="3025775"/>
          <p14:tracePt t="37654" x="7154863" y="3041650"/>
          <p14:tracePt t="37662" x="7154863" y="3051175"/>
          <p14:tracePt t="37678" x="7154863" y="3059113"/>
          <p14:tracePt t="37686" x="7154863" y="3067050"/>
          <p14:tracePt t="37701" x="7154863" y="3076575"/>
          <p14:tracePt t="37710" x="7154863" y="3084513"/>
          <p14:tracePt t="37718" x="7154863" y="3094038"/>
          <p14:tracePt t="37725" x="7164388" y="3101975"/>
          <p14:tracePt t="37734" x="7172325" y="3109913"/>
          <p14:tracePt t="37741" x="7172325" y="3119438"/>
          <p14:tracePt t="37750" x="7180263" y="3127375"/>
          <p14:tracePt t="37758" x="7189788" y="3127375"/>
          <p14:tracePt t="37765" x="7197725" y="3135313"/>
          <p14:tracePt t="37774" x="7215188" y="3144838"/>
          <p14:tracePt t="37782" x="7240588" y="3152775"/>
          <p14:tracePt t="37798" x="7258050" y="3152775"/>
          <p14:tracePt t="37806" x="7265988" y="3152775"/>
          <p14:tracePt t="37813" x="7273925" y="3152775"/>
          <p14:tracePt t="37829" x="7291388" y="3152775"/>
          <p14:tracePt t="37838" x="7291388" y="3160713"/>
          <p14:tracePt t="37853" x="7308850" y="3170238"/>
          <p14:tracePt t="37862" x="7316788" y="3170238"/>
          <p14:tracePt t="37870" x="7324725" y="3170238"/>
          <p14:tracePt t="37878" x="7334250" y="3170238"/>
          <p14:tracePt t="37886" x="7350125" y="3170238"/>
          <p14:tracePt t="37893" x="7367588" y="3178175"/>
          <p14:tracePt t="37901" x="7377113" y="3178175"/>
          <p14:tracePt t="37910" x="7392988" y="3186113"/>
          <p14:tracePt t="37918" x="7410450" y="3186113"/>
          <p14:tracePt t="37926" x="7427913" y="3186113"/>
          <p14:tracePt t="37933" x="7435850" y="3186113"/>
          <p14:tracePt t="37941" x="7461250" y="3186113"/>
          <p14:tracePt t="37950" x="7478713" y="3186113"/>
          <p14:tracePt t="37958" x="7494588" y="3186113"/>
          <p14:tracePt t="37965" x="7512050" y="3195638"/>
          <p14:tracePt t="37973" x="7521575" y="3195638"/>
          <p14:tracePt t="37990" x="7529513" y="3195638"/>
          <p14:tracePt t="37998" x="7537450" y="3195638"/>
          <p14:tracePt t="38006" x="7554913" y="3195638"/>
          <p14:tracePt t="38014" x="7562850" y="3195638"/>
          <p14:tracePt t="38022" x="7572375" y="3195638"/>
          <p14:tracePt t="38030" x="7580313" y="3195638"/>
          <p14:tracePt t="38037" x="7588250" y="3195638"/>
          <p14:tracePt t="38046" x="7597775" y="3195638"/>
          <p14:tracePt t="38054" x="7605713" y="3195638"/>
          <p14:tracePt t="38062" x="7613650" y="3195638"/>
          <p14:tracePt t="38069" x="7631113" y="3195638"/>
          <p14:tracePt t="38078" x="7648575" y="3195638"/>
          <p14:tracePt t="38085" x="7656513" y="3195638"/>
          <p14:tracePt t="38093" x="7681913" y="3195638"/>
          <p14:tracePt t="38102" x="7707313" y="3195638"/>
          <p14:tracePt t="38118" x="7724775" y="3195638"/>
          <p14:tracePt t="38125" x="7758113" y="3195638"/>
          <p14:tracePt t="38134" x="7775575" y="3195638"/>
          <p14:tracePt t="38141" x="7793038" y="3195638"/>
          <p14:tracePt t="38149" x="7800975" y="3195638"/>
          <p14:tracePt t="38157" x="7818438" y="3195638"/>
          <p14:tracePt t="38165" x="7835900" y="3195638"/>
          <p14:tracePt t="38173" x="7851775" y="3195638"/>
          <p14:tracePt t="38181" x="7861300" y="3195638"/>
          <p14:tracePt t="38189" x="7869238" y="3195638"/>
          <p14:tracePt t="38205" x="7877175" y="3195638"/>
          <p14:tracePt t="38213" x="7894638" y="3195638"/>
          <p14:tracePt t="38245" x="7902575" y="3195638"/>
          <p14:tracePt t="38253" x="7912100" y="3195638"/>
          <p14:tracePt t="38263" x="7920038" y="3195638"/>
          <p14:tracePt t="38277" x="7927975" y="3195638"/>
          <p14:tracePt t="38285" x="7937500" y="3186113"/>
          <p14:tracePt t="38293" x="7937500" y="3178175"/>
          <p14:tracePt t="38309" x="7945438" y="3178175"/>
          <p14:tracePt t="38317" x="7954963" y="3170238"/>
          <p14:tracePt t="38325" x="7954963" y="3160713"/>
          <p14:tracePt t="38333" x="7954963" y="3152775"/>
          <p14:tracePt t="38341" x="7954963" y="3135313"/>
          <p14:tracePt t="38349" x="7962900" y="3127375"/>
          <p14:tracePt t="38357" x="7962900" y="3119438"/>
          <p14:tracePt t="38365" x="7962900" y="3101975"/>
          <p14:tracePt t="38381" x="7962900" y="3084513"/>
          <p14:tracePt t="38389" x="7962900" y="3076575"/>
          <p14:tracePt t="38405" x="7962900" y="3067050"/>
          <p14:tracePt t="38414" x="7962900" y="3051175"/>
          <p14:tracePt t="38431" x="7962900" y="3041650"/>
          <p14:tracePt t="38438" x="7962900" y="3033713"/>
          <p14:tracePt t="38447" x="7962900" y="3025775"/>
          <p14:tracePt t="38454" x="7954963" y="3025775"/>
          <p14:tracePt t="38464" x="7945438" y="3008313"/>
          <p14:tracePt t="38470" x="7937500" y="3000375"/>
          <p14:tracePt t="38478" x="7920038" y="2990850"/>
          <p14:tracePt t="38486" x="7902575" y="2965450"/>
          <p14:tracePt t="38501" x="7886700" y="2957513"/>
          <p14:tracePt t="38510" x="7869238" y="2940050"/>
          <p14:tracePt t="38518" x="7861300" y="2940050"/>
          <p14:tracePt t="38525" x="7843838" y="2932113"/>
          <p14:tracePt t="38534" x="7843838" y="2922588"/>
          <p14:tracePt t="38541" x="7818438" y="2914650"/>
          <p14:tracePt t="38550" x="7818438" y="2906713"/>
          <p14:tracePt t="38558" x="7800975" y="2906713"/>
          <p14:tracePt t="38565" x="7783513" y="2906713"/>
          <p14:tracePt t="38573" x="7767638" y="2897188"/>
          <p14:tracePt t="38582" x="7758113" y="2897188"/>
          <p14:tracePt t="38589" x="7742238" y="2897188"/>
          <p14:tracePt t="38598" x="7732713" y="2897188"/>
          <p14:tracePt t="38606" x="7716838" y="2897188"/>
          <p14:tracePt t="38621" x="7699375" y="2897188"/>
          <p14:tracePt t="38631" x="7691438" y="2897188"/>
          <p14:tracePt t="38638" x="7681913" y="2889250"/>
          <p14:tracePt t="38647" x="7656513" y="2881313"/>
          <p14:tracePt t="38662" x="7639050" y="2881313"/>
          <p14:tracePt t="38670" x="7623175" y="2881313"/>
          <p14:tracePt t="38678" x="7613650" y="2881313"/>
          <p14:tracePt t="38686" x="7597775" y="2881313"/>
          <p14:tracePt t="38693" x="7572375" y="2881313"/>
          <p14:tracePt t="38701" x="7562850" y="2881313"/>
          <p14:tracePt t="38709" x="7554913" y="2881313"/>
          <p14:tracePt t="38734" x="7537450" y="2881313"/>
          <p14:tracePt t="38766" x="7521575" y="2881313"/>
          <p14:tracePt t="38782" x="7512050" y="2881313"/>
          <p14:tracePt t="38789" x="7494588" y="2881313"/>
          <p14:tracePt t="38806" x="7486650" y="2881313"/>
          <p14:tracePt t="38814" x="7469188" y="2881313"/>
          <p14:tracePt t="38821" x="7453313" y="2889250"/>
          <p14:tracePt t="38829" x="7453313" y="2897188"/>
          <p14:tracePt t="38838" x="7435850" y="2897188"/>
          <p14:tracePt t="38847" x="7418388" y="2914650"/>
          <p14:tracePt t="38854" x="7418388" y="2922588"/>
          <p14:tracePt t="38863" x="7410450" y="2932113"/>
          <p14:tracePt t="38869" x="7392988" y="2940050"/>
          <p14:tracePt t="38878" x="7385050" y="2949575"/>
          <p14:tracePt t="38886" x="7385050" y="2965450"/>
          <p14:tracePt t="38893" x="7377113" y="2974975"/>
          <p14:tracePt t="38902" x="7367588" y="2990850"/>
          <p14:tracePt t="38918" x="7367588" y="3008313"/>
          <p14:tracePt t="38925" x="7359650" y="3025775"/>
          <p14:tracePt t="38934" x="7359650" y="3033713"/>
          <p14:tracePt t="38941" x="7359650" y="3051175"/>
          <p14:tracePt t="38949" x="7359650" y="3059113"/>
          <p14:tracePt t="38958" x="7359650" y="3076575"/>
          <p14:tracePt t="38965" x="7359650" y="3094038"/>
          <p14:tracePt t="38973" x="7359650" y="3109913"/>
          <p14:tracePt t="38982" x="7359650" y="3127375"/>
          <p14:tracePt t="38989" x="7359650" y="3135313"/>
          <p14:tracePt t="38998" x="7359650" y="3144838"/>
          <p14:tracePt t="39006" x="7359650" y="3152775"/>
          <p14:tracePt t="39014" x="7359650" y="3160713"/>
          <p14:tracePt t="39021" x="7359650" y="3170238"/>
          <p14:tracePt t="39030" x="7367588" y="3178175"/>
          <p14:tracePt t="39046" x="7377113" y="3186113"/>
          <p14:tracePt t="39062" x="7385050" y="3195638"/>
          <p14:tracePt t="39070" x="7392988" y="3203575"/>
          <p14:tracePt t="39086" x="7402513" y="3211513"/>
          <p14:tracePt t="39094" x="7410450" y="3211513"/>
          <p14:tracePt t="39109" x="7427913" y="3211513"/>
          <p14:tracePt t="39117" x="7443788" y="3211513"/>
          <p14:tracePt t="39126" x="7453313" y="3211513"/>
          <p14:tracePt t="39134" x="7461250" y="3221038"/>
          <p14:tracePt t="39141" x="7469188" y="3221038"/>
          <p14:tracePt t="39158" x="7478713" y="3221038"/>
          <p14:tracePt t="39165" x="7486650" y="3221038"/>
          <p14:tracePt t="39182" x="7504113" y="3221038"/>
          <p14:tracePt t="39190" x="7521575" y="3221038"/>
          <p14:tracePt t="39198" x="7529513" y="3221038"/>
          <p14:tracePt t="39205" x="7546975" y="3221038"/>
          <p14:tracePt t="39214" x="7554913" y="3228975"/>
          <p14:tracePt t="39221" x="7562850" y="3228975"/>
          <p14:tracePt t="39232" x="7580313" y="3228975"/>
          <p14:tracePt t="39246" x="7605713" y="3228975"/>
          <p14:tracePt t="39254" x="7613650" y="3228975"/>
          <p14:tracePt t="39263" x="7639050" y="3228975"/>
          <p14:tracePt t="39270" x="7656513" y="3228975"/>
          <p14:tracePt t="39278" x="7673975" y="3228975"/>
          <p14:tracePt t="39286" x="7691438" y="3228975"/>
          <p14:tracePt t="39294" x="7716838" y="3228975"/>
          <p14:tracePt t="39302" x="7732713" y="3228975"/>
          <p14:tracePt t="39309" x="7750175" y="3228975"/>
          <p14:tracePt t="39318" x="7758113" y="3228975"/>
          <p14:tracePt t="39325" x="7783513" y="3228975"/>
          <p14:tracePt t="39334" x="7800975" y="3228975"/>
          <p14:tracePt t="39358" x="7810500" y="3228975"/>
          <p14:tracePt t="39365" x="7818438" y="3228975"/>
          <p14:tracePt t="39374" x="7826375" y="3221038"/>
          <p14:tracePt t="39381" x="7835900" y="3221038"/>
          <p14:tracePt t="39390" x="7843838" y="3211513"/>
          <p14:tracePt t="39405" x="7851775" y="3203575"/>
          <p14:tracePt t="39414" x="7877175" y="3195638"/>
          <p14:tracePt t="39421" x="7877175" y="3186113"/>
          <p14:tracePt t="39431" x="7894638" y="3186113"/>
          <p14:tracePt t="39438" x="7902575" y="3186113"/>
          <p14:tracePt t="39446" x="7920038" y="3170238"/>
          <p14:tracePt t="39454" x="7937500" y="3160713"/>
          <p14:tracePt t="39470" x="7945438" y="3152775"/>
          <p14:tracePt t="39486" x="7954963" y="3152775"/>
          <p14:tracePt t="39494" x="7962900" y="3144838"/>
          <p14:tracePt t="39518" x="7970838" y="3127375"/>
          <p14:tracePt t="39534" x="7970838" y="3119438"/>
          <p14:tracePt t="39542" x="7980363" y="3101975"/>
          <p14:tracePt t="39550" x="7980363" y="3094038"/>
          <p14:tracePt t="39566" x="7988300" y="3084513"/>
          <p14:tracePt t="39573" x="7988300" y="3067050"/>
          <p14:tracePt t="39598" x="7996238" y="3051175"/>
          <p14:tracePt t="39605" x="7996238" y="3041650"/>
          <p14:tracePt t="39621" x="7996238" y="3033713"/>
          <p14:tracePt t="39638" x="7996238" y="3025775"/>
          <p14:tracePt t="39647" x="7996238" y="3016250"/>
          <p14:tracePt t="39663" x="7996238" y="3008313"/>
          <p14:tracePt t="39670" x="7996238" y="2990850"/>
          <p14:tracePt t="39694" x="7988300" y="2974975"/>
          <p14:tracePt t="39702" x="7988300" y="2965450"/>
          <p14:tracePt t="39725" x="7980363" y="2949575"/>
          <p14:tracePt t="39815" x="7970838" y="2940050"/>
          <p14:tracePt t="39919" x="7962900" y="2940050"/>
          <p14:tracePt t="39942" x="7962900" y="2932113"/>
          <p14:tracePt t="40014" x="7945438" y="2922588"/>
          <p14:tracePt t="40030" x="7927975" y="2914650"/>
          <p14:tracePt t="40038" x="7920038" y="2906713"/>
          <p14:tracePt t="40046" x="7912100" y="2906713"/>
          <p14:tracePt t="40055" x="7886700" y="2906713"/>
          <p14:tracePt t="40064" x="7877175" y="2897188"/>
          <p14:tracePt t="40071" x="7861300" y="2889250"/>
          <p14:tracePt t="40080" x="7851775" y="2889250"/>
          <p14:tracePt t="40087" x="7835900" y="2881313"/>
          <p14:tracePt t="40095" x="7826375" y="2871788"/>
          <p14:tracePt t="40102" x="7818438" y="2871788"/>
          <p14:tracePt t="40110" x="7800975" y="2871788"/>
          <p14:tracePt t="40118" x="7793038" y="2863850"/>
          <p14:tracePt t="40150" x="7767638" y="2855913"/>
          <p14:tracePt t="40182" x="7758113" y="2855913"/>
          <p14:tracePt t="40214" x="7750175" y="2855913"/>
          <p14:tracePt t="40222" x="7742238" y="2855913"/>
          <p14:tracePt t="40246" x="7732713" y="2855913"/>
          <p14:tracePt t="40254" x="7724775" y="2855913"/>
          <p14:tracePt t="40278" x="7716838" y="2855913"/>
          <p14:tracePt t="40294" x="7707313" y="2855913"/>
          <p14:tracePt t="40310" x="7699375" y="2855913"/>
          <p14:tracePt t="40326" x="7691438" y="2855913"/>
          <p14:tracePt t="40334" x="7673975" y="2855913"/>
          <p14:tracePt t="40342" x="7666038" y="2855913"/>
          <p14:tracePt t="40350" x="7666038" y="2863850"/>
          <p14:tracePt t="40358" x="7648575" y="2863850"/>
          <p14:tracePt t="40365" x="7639050" y="2871788"/>
          <p14:tracePt t="40374" x="7623175" y="2871788"/>
          <p14:tracePt t="40382" x="7597775" y="2871788"/>
          <p14:tracePt t="40390" x="7588250" y="2871788"/>
          <p14:tracePt t="40398" x="7572375" y="2881313"/>
          <p14:tracePt t="40405" x="7554913" y="2881313"/>
          <p14:tracePt t="40446" x="7546975" y="2881313"/>
          <p14:tracePt t="40834" x="7537450" y="2881313"/>
          <p14:tracePt t="42898" x="7529513" y="2889250"/>
          <p14:tracePt t="42934" x="7529513" y="2897188"/>
          <p14:tracePt t="42942" x="7521575" y="2897188"/>
          <p14:tracePt t="42958" x="7521575" y="2906713"/>
          <p14:tracePt t="42966" x="7521575" y="2914650"/>
          <p14:tracePt t="42995" x="7521575" y="2922588"/>
          <p14:tracePt t="43010" x="7521575" y="2932113"/>
          <p14:tracePt t="43034" x="7521575" y="2940050"/>
          <p14:tracePt t="43566" x="7521575" y="2949575"/>
          <p14:tracePt t="43574" x="7521575" y="2957513"/>
          <p14:tracePt t="43578" x="7521575" y="2965450"/>
          <p14:tracePt t="43582" x="7521575" y="2982913"/>
          <p14:tracePt t="43590" x="7521575" y="2990850"/>
          <p14:tracePt t="43595" x="7521575" y="3008313"/>
          <p14:tracePt t="43598" x="7529513" y="3016250"/>
          <p14:tracePt t="43606" x="7529513" y="3025775"/>
          <p14:tracePt t="43614" x="7529513" y="3041650"/>
          <p14:tracePt t="43622" x="7529513" y="3051175"/>
          <p14:tracePt t="43630" x="7529513" y="3059113"/>
          <p14:tracePt t="43638" x="7529513" y="3067050"/>
          <p14:tracePt t="43654" x="7529513" y="3076575"/>
          <p14:tracePt t="43659" x="7529513" y="3101975"/>
          <p14:tracePt t="43666" x="7537450" y="3135313"/>
          <p14:tracePt t="43674" x="7537450" y="3160713"/>
          <p14:tracePt t="43682" x="7537450" y="3178175"/>
          <p14:tracePt t="43690" x="7537450" y="3203575"/>
          <p14:tracePt t="43698" x="7537450" y="3228975"/>
          <p14:tracePt t="43706" x="7537450" y="3246438"/>
          <p14:tracePt t="43714" x="7537450" y="3271838"/>
          <p14:tracePt t="43718" x="7537450" y="3297238"/>
          <p14:tracePt t="43734" x="7537450" y="3322638"/>
          <p14:tracePt t="43742" x="7537450" y="3340100"/>
          <p14:tracePt t="43750" x="7537450" y="3355975"/>
          <p14:tracePt t="43758" x="7537450" y="3382963"/>
          <p14:tracePt t="43766" x="7537450" y="3390900"/>
          <p14:tracePt t="43774" x="7537450" y="3408363"/>
          <p14:tracePt t="43782" x="7537450" y="3424238"/>
          <p14:tracePt t="43790" x="7529513" y="3433763"/>
          <p14:tracePt t="43797" x="7521575" y="3449638"/>
          <p14:tracePt t="43806" x="7521575" y="3459163"/>
          <p14:tracePt t="43814" x="7512050" y="3467100"/>
          <p14:tracePt t="43838" x="7504113" y="3475038"/>
          <p14:tracePt t="43970" x="7504113" y="3484563"/>
          <p14:tracePt t="44006" x="7504113" y="3492500"/>
          <p14:tracePt t="44014" x="7521575" y="3502025"/>
          <p14:tracePt t="44022" x="7529513" y="3502025"/>
          <p14:tracePt t="44030" x="7562850" y="3502025"/>
          <p14:tracePt t="44038" x="7588250" y="3502025"/>
          <p14:tracePt t="44046" x="7605713" y="3502025"/>
          <p14:tracePt t="44054" x="7631113" y="3502025"/>
          <p14:tracePt t="44063" x="7656513" y="3502025"/>
          <p14:tracePt t="44073" x="7673975" y="3502025"/>
          <p14:tracePt t="44080" x="7691438" y="3502025"/>
          <p14:tracePt t="44086" x="7716838" y="3502025"/>
          <p14:tracePt t="44097" x="7724775" y="3502025"/>
          <p14:tracePt t="44102" x="7742238" y="3502025"/>
          <p14:tracePt t="44112" x="7767638" y="3502025"/>
          <p14:tracePt t="44119" x="7783513" y="3502025"/>
          <p14:tracePt t="44126" x="7810500" y="3502025"/>
          <p14:tracePt t="44134" x="7835900" y="3502025"/>
          <p14:tracePt t="44142" x="7851775" y="3502025"/>
          <p14:tracePt t="44150" x="7869238" y="3492500"/>
          <p14:tracePt t="44158" x="7886700" y="3492500"/>
          <p14:tracePt t="44166" x="7886700" y="3484563"/>
          <p14:tracePt t="44174" x="7894638" y="3484563"/>
          <p14:tracePt t="44190" x="7902575" y="3484563"/>
          <p14:tracePt t="44262" x="7902575" y="3475038"/>
          <p14:tracePt t="44286" x="7894638" y="3475038"/>
          <p14:tracePt t="44295" x="7877175" y="3475038"/>
          <p14:tracePt t="44302" x="7835900" y="3475038"/>
          <p14:tracePt t="44311" x="7818438" y="3475038"/>
          <p14:tracePt t="44318" x="7775575" y="3484563"/>
          <p14:tracePt t="44325" x="7716838" y="3492500"/>
          <p14:tracePt t="44333" x="7656513" y="3502025"/>
          <p14:tracePt t="44341" x="7588250" y="3517900"/>
          <p14:tracePt t="44349" x="7546975" y="3527425"/>
          <p14:tracePt t="44357" x="7521575" y="3535363"/>
          <p14:tracePt t="44365" x="7504113" y="3535363"/>
          <p14:tracePt t="44373" x="7478713" y="3543300"/>
          <p14:tracePt t="44389" x="7469188" y="3552825"/>
          <p14:tracePt t="44413" x="7461250" y="3552825"/>
          <p14:tracePt t="44422" x="7461250" y="3560763"/>
          <p14:tracePt t="44439" x="7453313" y="3568700"/>
          <p14:tracePt t="44462" x="7443788" y="3578225"/>
          <p14:tracePt t="44470" x="7443788" y="3586163"/>
          <p14:tracePt t="44486" x="7435850" y="3594100"/>
          <p14:tracePt t="44495" x="7427913" y="3594100"/>
          <p14:tracePt t="44512" x="7418388" y="3611563"/>
          <p14:tracePt t="44542" x="7418388" y="3619500"/>
          <p14:tracePt t="44558" x="7418388" y="3629025"/>
          <p14:tracePt t="44566" x="7418388" y="3636963"/>
          <p14:tracePt t="44598" x="7418388" y="3654425"/>
          <p14:tracePt t="44606" x="7427913" y="3662363"/>
          <p14:tracePt t="44614" x="7435850" y="3662363"/>
          <p14:tracePt t="44622" x="7443788" y="3662363"/>
          <p14:tracePt t="44631" x="7461250" y="3662363"/>
          <p14:tracePt t="44638" x="7486650" y="3662363"/>
          <p14:tracePt t="44646" x="7512050" y="3662363"/>
          <p14:tracePt t="44654" x="7529513" y="3662363"/>
          <p14:tracePt t="44662" x="7572375" y="3662363"/>
          <p14:tracePt t="44670" x="7623175" y="3662363"/>
          <p14:tracePt t="44679" x="7666038" y="3662363"/>
          <p14:tracePt t="44685" x="7707313" y="3662363"/>
          <p14:tracePt t="44695" x="7750175" y="3662363"/>
          <p14:tracePt t="44701" x="7793038" y="3662363"/>
          <p14:tracePt t="44710" x="7835900" y="3662363"/>
          <p14:tracePt t="44718" x="7869238" y="3662363"/>
          <p14:tracePt t="44725" x="7886700" y="3662363"/>
          <p14:tracePt t="44814" x="7894638" y="3671888"/>
          <p14:tracePt t="44830" x="7894638" y="3679825"/>
          <p14:tracePt t="44838" x="7894638" y="3687763"/>
          <p14:tracePt t="44846" x="7877175" y="3705225"/>
          <p14:tracePt t="44854" x="7851775" y="3722688"/>
          <p14:tracePt t="44862" x="7818438" y="3738563"/>
          <p14:tracePt t="44870" x="7793038" y="3756025"/>
          <p14:tracePt t="44879" x="7767638" y="3781425"/>
          <p14:tracePt t="44886" x="7750175" y="3798888"/>
          <p14:tracePt t="44896" x="7732713" y="3806825"/>
          <p14:tracePt t="44903" x="7707313" y="3824288"/>
          <p14:tracePt t="44912" x="7691438" y="3841750"/>
          <p14:tracePt t="44918" x="7666038" y="3849688"/>
          <p14:tracePt t="44926" x="7648575" y="3867150"/>
          <p14:tracePt t="44934" x="7631113" y="3875088"/>
          <p14:tracePt t="44942" x="7613650" y="3883025"/>
          <p14:tracePt t="44949" x="7605713" y="3892550"/>
          <p14:tracePt t="44958" x="7588250" y="3908425"/>
          <p14:tracePt t="44965" x="7572375" y="3917950"/>
          <p14:tracePt t="44973" x="7554913" y="3925888"/>
          <p14:tracePt t="44990" x="7529513" y="3935413"/>
          <p14:tracePt t="44998" x="7521575" y="3935413"/>
          <p14:tracePt t="45006" x="7494588" y="3951288"/>
          <p14:tracePt t="45014" x="7478713" y="3960813"/>
          <p14:tracePt t="45030" x="7469188" y="3960813"/>
          <p14:tracePt t="45037" x="7461250" y="3968750"/>
          <p14:tracePt t="45202" x="7486650" y="3968750"/>
          <p14:tracePt t="45211" x="7521575" y="3968750"/>
          <p14:tracePt t="45218" x="7554913" y="3968750"/>
          <p14:tracePt t="45226" x="7572375" y="3968750"/>
          <p14:tracePt t="45234" x="7605713" y="3968750"/>
          <p14:tracePt t="45238" x="7648575" y="3968750"/>
          <p14:tracePt t="45246" x="7673975" y="3968750"/>
          <p14:tracePt t="45254" x="7716838" y="3968750"/>
          <p14:tracePt t="45263" x="7758113" y="3968750"/>
          <p14:tracePt t="45270" x="7783513" y="3968750"/>
          <p14:tracePt t="45280" x="7800975" y="3968750"/>
          <p14:tracePt t="45286" x="7818438" y="3968750"/>
          <p14:tracePt t="45296" x="7826375" y="3968750"/>
          <p14:tracePt t="45326" x="7835900" y="3968750"/>
          <p14:tracePt t="45446" x="7810500" y="3968750"/>
          <p14:tracePt t="45454" x="7793038" y="3976688"/>
          <p14:tracePt t="45462" x="7750175" y="4002088"/>
          <p14:tracePt t="45470" x="7716838" y="4019550"/>
          <p14:tracePt t="45479" x="7699375" y="4027488"/>
          <p14:tracePt t="45486" x="7673975" y="4044950"/>
          <p14:tracePt t="45496" x="7656513" y="4062413"/>
          <p14:tracePt t="45502" x="7639050" y="4070350"/>
          <p14:tracePt t="45512" x="7631113" y="4079875"/>
          <p14:tracePt t="45519" x="7623175" y="4087813"/>
          <p14:tracePt t="45526" x="7613650" y="4095750"/>
          <p14:tracePt t="45534" x="7605713" y="4105275"/>
          <p14:tracePt t="45542" x="7597775" y="4105275"/>
          <p14:tracePt t="45549" x="7588250" y="4121150"/>
          <p14:tracePt t="45557" x="7580313" y="4130675"/>
          <p14:tracePt t="45566" x="7572375" y="4130675"/>
          <p14:tracePt t="45573" x="7546975" y="4156075"/>
          <p14:tracePt t="45581" x="7529513" y="4171950"/>
          <p14:tracePt t="45590" x="7512050" y="4181475"/>
          <p14:tracePt t="45597" x="7486650" y="4206875"/>
          <p14:tracePt t="45606" x="7478713" y="4214813"/>
          <p14:tracePt t="45614" x="7443788" y="4240213"/>
          <p14:tracePt t="45621" x="7418388" y="4249738"/>
          <p14:tracePt t="45630" x="7385050" y="4283075"/>
          <p14:tracePt t="45637" x="7367588" y="4283075"/>
          <p14:tracePt t="45647" x="7350125" y="4300538"/>
          <p14:tracePt t="45663" x="7342188" y="4308475"/>
          <p14:tracePt t="45670" x="7334250" y="4316413"/>
          <p14:tracePt t="45766" x="7350125" y="4316413"/>
          <p14:tracePt t="45774" x="7377113" y="4316413"/>
          <p14:tracePt t="45782" x="7402513" y="4316413"/>
          <p14:tracePt t="45790" x="7443788" y="4316413"/>
          <p14:tracePt t="45798" x="7469188" y="4316413"/>
          <p14:tracePt t="45806" x="7504113" y="4316413"/>
          <p14:tracePt t="45814" x="7537450" y="4316413"/>
          <p14:tracePt t="45822" x="7562850" y="4316413"/>
          <p14:tracePt t="45830" x="7580313" y="4316413"/>
          <p14:tracePt t="45839" x="7597775" y="4316413"/>
          <p14:tracePt t="45847" x="7605713" y="4316413"/>
          <p14:tracePt t="45870" x="7613650" y="4316413"/>
          <p14:tracePt t="45901" x="7623175" y="4316413"/>
          <p14:tracePt t="45925" x="7631113" y="4316413"/>
          <p14:tracePt t="45933" x="7648575" y="4316413"/>
          <p14:tracePt t="46014" x="7631113" y="4316413"/>
          <p14:tracePt t="46022" x="7605713" y="4325938"/>
          <p14:tracePt t="46030" x="7588250" y="4333875"/>
          <p14:tracePt t="46038" x="7562850" y="4351338"/>
          <p14:tracePt t="46047" x="7537450" y="4359275"/>
          <p14:tracePt t="46054" x="7529513" y="4368800"/>
          <p14:tracePt t="46062" x="7504113" y="4384675"/>
          <p14:tracePt t="46070" x="7486650" y="4402138"/>
          <p14:tracePt t="46079" x="7478713" y="4402138"/>
          <p14:tracePt t="46086" x="7469188" y="4427538"/>
          <p14:tracePt t="46096" x="7461250" y="4427538"/>
          <p14:tracePt t="46112" x="7453313" y="4435475"/>
          <p14:tracePt t="46182" x="7453313" y="4445000"/>
          <p14:tracePt t="46190" x="7453313" y="4452938"/>
          <p14:tracePt t="46198" x="7453313" y="4460875"/>
          <p14:tracePt t="46206" x="7453313" y="4470400"/>
          <p14:tracePt t="46214" x="7453313" y="4478338"/>
          <p14:tracePt t="46222" x="7453313" y="4495800"/>
          <p14:tracePt t="46247" x="7461250" y="4529138"/>
          <p14:tracePt t="46254" x="7478713" y="4546600"/>
          <p14:tracePt t="46270" x="7494588" y="4564063"/>
          <p14:tracePt t="46278" x="7504113" y="4572000"/>
          <p14:tracePt t="46295" x="7512050" y="4579938"/>
          <p14:tracePt t="46302" x="7521575" y="4579938"/>
          <p14:tracePt t="46311" x="7537450" y="4579938"/>
          <p14:tracePt t="46318" x="7554913" y="4589463"/>
          <p14:tracePt t="46326" x="7588250" y="4589463"/>
          <p14:tracePt t="46335" x="7605713" y="4589463"/>
          <p14:tracePt t="46342" x="7631113" y="4589463"/>
          <p14:tracePt t="46350" x="7666038" y="4589463"/>
          <p14:tracePt t="46358" x="7691438" y="4589463"/>
          <p14:tracePt t="46366" x="7707313" y="4589463"/>
          <p14:tracePt t="46374" x="7732713" y="4589463"/>
          <p14:tracePt t="46382" x="7750175" y="4589463"/>
          <p14:tracePt t="46390" x="7767638" y="4589463"/>
          <p14:tracePt t="46406" x="7775575" y="4589463"/>
          <p14:tracePt t="46422" x="7783513" y="4589463"/>
          <p14:tracePt t="46430" x="7793038" y="4589463"/>
          <p14:tracePt t="46534" x="7793038" y="4597400"/>
          <p14:tracePt t="46542" x="7775575" y="4622800"/>
          <p14:tracePt t="46550" x="7758113" y="4648200"/>
          <p14:tracePt t="46558" x="7724775" y="4683125"/>
          <p14:tracePt t="46566" x="7681913" y="4716463"/>
          <p14:tracePt t="46574" x="7656513" y="4741863"/>
          <p14:tracePt t="46582" x="7631113" y="4767263"/>
          <p14:tracePt t="46590" x="7580313" y="4818063"/>
          <p14:tracePt t="46598" x="7554913" y="4843463"/>
          <p14:tracePt t="46606" x="7529513" y="4868863"/>
          <p14:tracePt t="46616" x="7512050" y="4894263"/>
          <p14:tracePt t="46622" x="7486650" y="4919663"/>
          <p14:tracePt t="46631" x="7469188" y="4929188"/>
          <p14:tracePt t="46638" x="7461250" y="4937125"/>
          <p14:tracePt t="46654" x="7453313" y="4946650"/>
          <p14:tracePt t="46710" x="7443788" y="4954588"/>
          <p14:tracePt t="46782" x="7443788" y="4962525"/>
          <p14:tracePt t="46790" x="7453313" y="4962525"/>
          <p14:tracePt t="46798" x="7478713" y="4962525"/>
          <p14:tracePt t="46806" x="7512050" y="4962525"/>
          <p14:tracePt t="46814" x="7554913" y="4962525"/>
          <p14:tracePt t="46822" x="7597775" y="4962525"/>
          <p14:tracePt t="46831" x="7639050" y="4962525"/>
          <p14:tracePt t="46838" x="7681913" y="4962525"/>
          <p14:tracePt t="46846" x="7724775" y="4962525"/>
          <p14:tracePt t="46854" x="7775575" y="4962525"/>
          <p14:tracePt t="46863" x="7783513" y="4962525"/>
          <p14:tracePt t="46870" x="7800975" y="4954588"/>
          <p14:tracePt t="46879" x="7810500" y="4946650"/>
          <p14:tracePt t="46994" x="7810500" y="4954588"/>
          <p14:tracePt t="47002" x="7810500" y="4962525"/>
          <p14:tracePt t="47011" x="7810500" y="4979988"/>
          <p14:tracePt t="47018" x="7810500" y="5005388"/>
          <p14:tracePt t="47026" x="7810500" y="5030788"/>
          <p14:tracePt t="47035" x="7810500" y="5048250"/>
          <p14:tracePt t="47038" x="7810500" y="5073650"/>
          <p14:tracePt t="47046" x="7810500" y="5099050"/>
          <p14:tracePt t="47055" x="7810500" y="5124450"/>
          <p14:tracePt t="47062" x="7810500" y="5157788"/>
          <p14:tracePt t="47070" x="7810500" y="5192713"/>
          <p14:tracePt t="47079" x="7818438" y="5235575"/>
          <p14:tracePt t="47086" x="7826375" y="5276850"/>
          <p14:tracePt t="47095" x="7843838" y="5319713"/>
          <p14:tracePt t="47102" x="7851775" y="5337175"/>
          <p14:tracePt t="47111" x="7861300" y="5362575"/>
          <p14:tracePt t="47118" x="7869238" y="5387975"/>
          <p14:tracePt t="47126" x="7877175" y="5405438"/>
          <p14:tracePt t="47142" x="7877175" y="5421313"/>
          <p14:tracePt t="47158" x="7877175" y="5430838"/>
          <p14:tracePt t="47174" x="7886700" y="5456238"/>
          <p14:tracePt t="47182" x="7894638" y="5464175"/>
          <p14:tracePt t="47190" x="7902575" y="5481638"/>
          <p14:tracePt t="47198" x="7902575" y="5489575"/>
          <p14:tracePt t="47206" x="7912100" y="5489575"/>
          <p14:tracePt t="47214" x="7920038" y="5524500"/>
          <p14:tracePt t="47222" x="7927975" y="5532438"/>
          <p14:tracePt t="47247" x="7937500" y="5600700"/>
          <p14:tracePt t="47254" x="7945438" y="5608638"/>
          <p14:tracePt t="47263" x="7945438" y="5634038"/>
          <p14:tracePt t="47270" x="7945438" y="5641975"/>
          <p14:tracePt t="47326" x="7945438" y="5659438"/>
          <p14:tracePt t="47341" x="7945438" y="5676900"/>
          <p14:tracePt t="47349" x="7937500" y="5684838"/>
          <p14:tracePt t="47357" x="7912100" y="5710238"/>
          <p14:tracePt t="47365" x="7894638" y="5727700"/>
          <p14:tracePt t="47373" x="7861300" y="5745163"/>
          <p14:tracePt t="47381" x="7851775" y="5761038"/>
          <p14:tracePt t="47389" x="7826375" y="5788025"/>
          <p14:tracePt t="47397" x="7783513" y="5813425"/>
          <p14:tracePt t="47405" x="7750175" y="5838825"/>
          <p14:tracePt t="47413" x="7724775" y="5864225"/>
          <p14:tracePt t="47421" x="7699375" y="5880100"/>
          <p14:tracePt t="47429" x="7673975" y="5905500"/>
          <p14:tracePt t="47445" x="7639050" y="5932488"/>
          <p14:tracePt t="47453" x="7631113" y="5940425"/>
          <p14:tracePt t="47461" x="7631113" y="5948363"/>
          <p14:tracePt t="47470" x="7623175" y="5948363"/>
          <p14:tracePt t="47478" x="7605713" y="5957888"/>
          <p14:tracePt t="47485" x="7597775" y="5973763"/>
          <p14:tracePt t="47501" x="7588250" y="5973763"/>
          <p14:tracePt t="53834" x="7453313" y="6024563"/>
          <p14:tracePt t="53842" x="7308850" y="6076950"/>
          <p14:tracePt t="53870" x="7189788" y="6110288"/>
          <p14:tracePt t="53874" x="7088188" y="6135688"/>
          <p14:tracePt t="53878" x="6959600" y="6169025"/>
          <p14:tracePt t="53886" x="6840538" y="6194425"/>
          <p14:tracePt t="53894" x="6738938" y="6221413"/>
          <p14:tracePt t="53902" x="6627813" y="6237288"/>
          <p14:tracePt t="53910" x="6526213" y="6254750"/>
          <p14:tracePt t="53918" x="6424613" y="6272213"/>
          <p14:tracePt t="53926" x="6338888" y="6288088"/>
          <p14:tracePt t="53934" x="6262688" y="6297613"/>
          <p14:tracePt t="53939" x="6194425" y="6297613"/>
          <p14:tracePt t="53946" x="6118225" y="6297613"/>
          <p14:tracePt t="53954" x="6059488" y="6305550"/>
          <p14:tracePt t="53962" x="5999163" y="6313488"/>
          <p14:tracePt t="53970" x="5940425" y="6323013"/>
          <p14:tracePt t="53978" x="5880100" y="6348413"/>
          <p14:tracePt t="53986" x="5821363" y="6365875"/>
          <p14:tracePt t="53996" x="5761038" y="6399213"/>
          <p14:tracePt t="53997" x="5684838" y="6416675"/>
          <p14:tracePt t="54007" x="5626100" y="6442075"/>
          <p14:tracePt t="54014" x="5557838" y="6457950"/>
          <p14:tracePt t="54022" x="5497513" y="6475413"/>
          <p14:tracePt t="54030" x="5438775" y="6492875"/>
          <p14:tracePt t="54037" x="5370513" y="6500813"/>
          <p14:tracePt t="54046" x="5276850" y="6510338"/>
          <p14:tracePt t="54054" x="5192713" y="6510338"/>
          <p14:tracePt t="54062" x="5099050" y="6518275"/>
          <p14:tracePt t="54070" x="4997450" y="6535738"/>
          <p14:tracePt t="54078" x="4886325" y="6535738"/>
          <p14:tracePt t="54086" x="4759325" y="6535738"/>
          <p14:tracePt t="54095" x="4630738" y="6535738"/>
          <p14:tracePt t="54102" x="4486275" y="6535738"/>
          <p14:tracePt t="54110" x="4316413" y="6535738"/>
          <p14:tracePt t="54119" x="4087813" y="6535738"/>
          <p14:tracePt t="54126" x="3798888" y="6535738"/>
          <p14:tracePt t="54134" x="3509963" y="6535738"/>
          <p14:tracePt t="54143" x="3246438" y="6535738"/>
          <p14:tracePt t="54150" x="3033713" y="6526213"/>
          <p14:tracePt t="54159" x="2820988" y="6510338"/>
          <p14:tracePt t="54166" x="2643188" y="6500813"/>
          <p14:tracePt t="54174" x="2473325" y="6475413"/>
          <p14:tracePt t="54182" x="2303463" y="6432550"/>
          <p14:tracePt t="54190" x="2174875" y="6391275"/>
          <p14:tracePt t="54197" x="2047875" y="6338888"/>
          <p14:tracePt t="54206" x="1928813" y="6280150"/>
          <p14:tracePt t="54214" x="1809750" y="6221413"/>
          <p14:tracePt t="54222" x="1674813" y="6135688"/>
          <p14:tracePt t="54230" x="1555750" y="6067425"/>
          <p14:tracePt t="54238" x="1411288" y="5973763"/>
          <p14:tracePt t="54245" x="1266825" y="5864225"/>
          <p14:tracePt t="54254" x="1147763" y="5788025"/>
          <p14:tracePt t="54262" x="1028700" y="5702300"/>
          <p14:tracePt t="54270" x="909638" y="5626100"/>
          <p14:tracePt t="54278" x="798513" y="5575300"/>
          <p14:tracePt t="54286" x="688975" y="5497513"/>
          <p14:tracePt t="54296" x="577850" y="5438775"/>
          <p14:tracePt t="54302" x="458788" y="5370513"/>
          <p14:tracePt t="54310" x="339725" y="5286375"/>
          <p14:tracePt t="54318" x="238125" y="5192713"/>
          <p14:tracePt t="54327" x="127000" y="5081588"/>
          <p14:tracePt t="54334" x="25400" y="49625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apis števila 7">
            <a:hlinkClick r:id="" action="ppaction://media"/>
            <a:extLst>
              <a:ext uri="{FF2B5EF4-FFF2-40B4-BE49-F238E27FC236}">
                <a16:creationId xmlns:a16="http://schemas.microsoft.com/office/drawing/2014/main" xmlns="" id="{F495221D-2671-41D1-8593-A4AFAEE9149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520" y="836712"/>
            <a:ext cx="9144000" cy="5486400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xmlns="" id="{B8E98342-A278-4FB1-AA0C-B1AF73EE0CF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8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3"/>
    </mc:Choice>
    <mc:Fallback xmlns="">
      <p:transition spd="slow" advTm="47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8026" x="2171700" y="6394450"/>
          <p14:tracePt t="28351" x="2065338" y="6696075"/>
          <p14:tracePt t="28359" x="2149475" y="6577013"/>
          <p14:tracePt t="28366" x="2227263" y="6475413"/>
          <p14:tracePt t="28371" x="2311400" y="6356350"/>
          <p14:tracePt t="28381" x="2397125" y="6237288"/>
          <p14:tracePt t="28387" x="2498725" y="6092825"/>
          <p14:tracePt t="28395" x="2617788" y="5922963"/>
          <p14:tracePt t="28403" x="2736850" y="5719763"/>
          <p14:tracePt t="28411" x="2863850" y="5524500"/>
          <p14:tracePt t="28419" x="2957513" y="5353050"/>
          <p14:tracePt t="28423" x="3033713" y="5167313"/>
          <p14:tracePt t="28433" x="3094038" y="5038725"/>
          <p14:tracePt t="28439" x="3135313" y="4903788"/>
          <p14:tracePt t="28448" x="3170238" y="4775200"/>
          <p14:tracePt t="28455" x="3203575" y="4673600"/>
          <p14:tracePt t="28464" x="3228975" y="4572000"/>
          <p14:tracePt t="28471" x="3238500" y="4486275"/>
          <p14:tracePt t="28480" x="3254375" y="4402138"/>
          <p14:tracePt t="28487" x="3254375" y="4316413"/>
          <p14:tracePt t="28495" x="3254375" y="4232275"/>
          <p14:tracePt t="28502" x="3254375" y="4130675"/>
          <p14:tracePt t="28511" x="3238500" y="4011613"/>
          <p14:tracePt t="28519" x="3211513" y="3908425"/>
          <p14:tracePt t="28527" x="3195638" y="3806825"/>
          <p14:tracePt t="28535" x="3170238" y="3738563"/>
          <p14:tracePt t="28543" x="3160713" y="3662363"/>
          <p14:tracePt t="28555" x="3152775" y="3586163"/>
          <p14:tracePt t="28565" x="3135313" y="3502025"/>
          <p14:tracePt t="28571" x="3127375" y="3433763"/>
          <p14:tracePt t="28580" x="3119438" y="3355975"/>
          <p14:tracePt t="28587" x="3109913" y="3271838"/>
          <p14:tracePt t="28595" x="3109913" y="3186113"/>
          <p14:tracePt t="28603" x="3109913" y="3101975"/>
          <p14:tracePt t="28611" x="3109913" y="3016250"/>
          <p14:tracePt t="28615" x="3109913" y="2940050"/>
          <p14:tracePt t="28623" x="3109913" y="2871788"/>
          <p14:tracePt t="28633" x="3109913" y="2830513"/>
          <p14:tracePt t="28638" x="3109913" y="2787650"/>
          <p14:tracePt t="28648" x="3109913" y="2744788"/>
          <p14:tracePt t="28659" x="3109913" y="2693988"/>
          <p14:tracePt t="28667" x="3119438" y="2651125"/>
          <p14:tracePt t="28675" x="3127375" y="2600325"/>
          <p14:tracePt t="28683" x="3144838" y="2541588"/>
          <p14:tracePt t="28691" x="3170238" y="2481263"/>
          <p14:tracePt t="28699" x="3186113" y="2422525"/>
          <p14:tracePt t="28707" x="3203575" y="2354263"/>
          <p14:tracePt t="28715" x="3228975" y="2293938"/>
          <p14:tracePt t="28722" x="3246438" y="2235200"/>
          <p14:tracePt t="28732" x="3254375" y="2209800"/>
          <p14:tracePt t="28739" x="3271838" y="2174875"/>
          <p14:tracePt t="28743" x="3289300" y="2149475"/>
          <p14:tracePt t="28752" x="3305175" y="2133600"/>
          <p14:tracePt t="28759" x="3314700" y="2124075"/>
          <p14:tracePt t="28767" x="3330575" y="2108200"/>
          <p14:tracePt t="28775" x="3348038" y="2098675"/>
          <p14:tracePt t="28783" x="3373438" y="2090738"/>
          <p14:tracePt t="28799" x="3373438" y="2082800"/>
          <p14:tracePt t="28807" x="3382963" y="2073275"/>
          <p14:tracePt t="28896" x="3373438" y="2082800"/>
          <p14:tracePt t="28911" x="3365500" y="2108200"/>
          <p14:tracePt t="28923" x="3355975" y="2108200"/>
          <p14:tracePt t="28928" x="3348038" y="2124075"/>
          <p14:tracePt t="28935" x="3340100" y="2133600"/>
          <p14:tracePt t="28959" x="3322638" y="2149475"/>
          <p14:tracePt t="28968" x="3314700" y="2166938"/>
          <p14:tracePt t="28985" x="3297238" y="2184400"/>
          <p14:tracePt t="28991" x="3289300" y="2200275"/>
          <p14:tracePt t="29001" x="3271838" y="2217738"/>
          <p14:tracePt t="29007" x="3254375" y="2235200"/>
          <p14:tracePt t="29016" x="3238500" y="2243138"/>
          <p14:tracePt t="29023" x="3221038" y="2260600"/>
          <p14:tracePt t="29032" x="3211513" y="2278063"/>
          <p14:tracePt t="29039" x="3195638" y="2293938"/>
          <p14:tracePt t="29048" x="3178175" y="2303463"/>
          <p14:tracePt t="29055" x="3152775" y="2311400"/>
          <p14:tracePt t="29179" x="3144838" y="2311400"/>
          <p14:tracePt t="29191" x="3135313" y="2311400"/>
          <p14:tracePt t="29200" x="3127375" y="2311400"/>
          <p14:tracePt t="29215" x="3109913" y="2311400"/>
          <p14:tracePt t="29223" x="3101975" y="2311400"/>
          <p14:tracePt t="29232" x="3101975" y="2303463"/>
          <p14:tracePt t="30039" x="3094038" y="2303463"/>
          <p14:tracePt t="30055" x="3101975" y="2303463"/>
          <p14:tracePt t="30071" x="3119438" y="2293938"/>
          <p14:tracePt t="30087" x="3127375" y="2293938"/>
          <p14:tracePt t="30115" x="3135313" y="2293938"/>
          <p14:tracePt t="30123" x="3144838" y="2293938"/>
          <p14:tracePt t="30139" x="3152775" y="2293938"/>
          <p14:tracePt t="30183" x="3160713" y="2293938"/>
          <p14:tracePt t="30215" x="3170238" y="2293938"/>
          <p14:tracePt t="30302" x="3186113" y="2293938"/>
          <p14:tracePt t="30310" x="3195638" y="2293938"/>
          <p14:tracePt t="30318" x="3211513" y="2293938"/>
          <p14:tracePt t="30326" x="3221038" y="2293938"/>
          <p14:tracePt t="30335" x="3238500" y="2293938"/>
          <p14:tracePt t="30342" x="3254375" y="2293938"/>
          <p14:tracePt t="30358" x="3279775" y="2293938"/>
          <p14:tracePt t="30366" x="3289300" y="2293938"/>
          <p14:tracePt t="30375" x="3297238" y="2293938"/>
          <p14:tracePt t="30415" x="3305175" y="2293938"/>
          <p14:tracePt t="30531" x="3314700" y="2293938"/>
          <p14:tracePt t="30539" x="3340100" y="2293938"/>
          <p14:tracePt t="30547" x="3365500" y="2293938"/>
          <p14:tracePt t="30555" x="3382963" y="2293938"/>
          <p14:tracePt t="30559" x="3408363" y="2293938"/>
          <p14:tracePt t="30567" x="3433763" y="2293938"/>
          <p14:tracePt t="30577" x="3449638" y="2293938"/>
          <p14:tracePt t="30583" x="3467100" y="2293938"/>
          <p14:tracePt t="30591" x="3475038" y="2293938"/>
          <p14:tracePt t="30607" x="3475038" y="2303463"/>
          <p14:tracePt t="30688" x="3484563" y="2303463"/>
          <p14:tracePt t="30696" x="3492500" y="2303463"/>
          <p14:tracePt t="30703" x="3502025" y="2303463"/>
          <p14:tracePt t="30719" x="3509963" y="2303463"/>
          <p14:tracePt t="30727" x="3517900" y="2303463"/>
          <p14:tracePt t="30736" x="3527425" y="2303463"/>
          <p14:tracePt t="30743" x="3535363" y="2303463"/>
          <p14:tracePt t="30751" x="3543300" y="2303463"/>
          <p14:tracePt t="30767" x="3552825" y="2303463"/>
          <p14:tracePt t="30775" x="3568700" y="2303463"/>
          <p14:tracePt t="30799" x="3578225" y="2303463"/>
          <p14:tracePt t="30807" x="3586163" y="2303463"/>
          <p14:tracePt t="30832" x="3594100" y="2303463"/>
          <p14:tracePt t="30839" x="3603625" y="2303463"/>
          <p14:tracePt t="30848" x="3611563" y="2303463"/>
          <p14:tracePt t="30855" x="3619500" y="2303463"/>
          <p14:tracePt t="30865" x="3629025" y="2303463"/>
          <p14:tracePt t="30872" x="3636963" y="2303463"/>
          <p14:tracePt t="30887" x="3646488" y="2303463"/>
          <p14:tracePt t="30897" x="3654425" y="2303463"/>
          <p14:tracePt t="30927" x="3662363" y="2303463"/>
          <p14:tracePt t="30935" x="3671888" y="2303463"/>
          <p14:tracePt t="30951" x="3679825" y="2303463"/>
          <p14:tracePt t="30975" x="3687763" y="2303463"/>
          <p14:tracePt t="30983" x="3697288" y="2303463"/>
          <p14:tracePt t="31000" x="3713163" y="2303463"/>
          <p14:tracePt t="31007" x="3722688" y="2303463"/>
          <p14:tracePt t="31015" x="3730625" y="2303463"/>
          <p14:tracePt t="31023" x="3738563" y="2303463"/>
          <p14:tracePt t="31033" x="3748088" y="2303463"/>
          <p14:tracePt t="31047" x="3756025" y="2303463"/>
          <p14:tracePt t="31062" x="3763963" y="2303463"/>
          <p14:tracePt t="31078" x="3773488" y="2303463"/>
          <p14:tracePt t="31095" x="3781425" y="2303463"/>
          <p14:tracePt t="31102" x="3790950" y="2303463"/>
          <p14:tracePt t="31111" x="3798888" y="2303463"/>
          <p14:tracePt t="31119" x="3806825" y="2303463"/>
          <p14:tracePt t="31127" x="3816350" y="2303463"/>
          <p14:tracePt t="31143" x="3824288" y="2303463"/>
          <p14:tracePt t="31159" x="3832225" y="2303463"/>
          <p14:tracePt t="31167" x="3841750" y="2303463"/>
          <p14:tracePt t="31183" x="3857625" y="2303463"/>
          <p14:tracePt t="31199" x="3867150" y="2303463"/>
          <p14:tracePt t="31207" x="3883025" y="2303463"/>
          <p14:tracePt t="31223" x="3892550" y="2303463"/>
          <p14:tracePt t="31232" x="3900488" y="2303463"/>
          <p14:tracePt t="31239" x="3908425" y="2303463"/>
          <p14:tracePt t="31247" x="3917950" y="2303463"/>
          <p14:tracePt t="31265" x="3925888" y="2303463"/>
          <p14:tracePt t="31271" x="3935413" y="2303463"/>
          <p14:tracePt t="31287" x="3943350" y="2303463"/>
          <p14:tracePt t="31297" x="3960813" y="2303463"/>
          <p14:tracePt t="31319" x="3976688" y="2303463"/>
          <p14:tracePt t="31335" x="4002088" y="2303463"/>
          <p14:tracePt t="31351" x="4019550" y="2303463"/>
          <p14:tracePt t="31359" x="4027488" y="2303463"/>
          <p14:tracePt t="31375" x="4037013" y="2303463"/>
          <p14:tracePt t="31391" x="4044950" y="2303463"/>
          <p14:tracePt t="31399" x="4052888" y="2303463"/>
          <p14:tracePt t="31423" x="4062413" y="2303463"/>
          <p14:tracePt t="31431" x="4070350" y="2303463"/>
          <p14:tracePt t="31447" x="4079875" y="2303463"/>
          <p14:tracePt t="31455" x="4087813" y="2303463"/>
          <p14:tracePt t="31471" x="4105275" y="2303463"/>
          <p14:tracePt t="31480" x="4113213" y="2303463"/>
          <p14:tracePt t="31496" x="4130675" y="2303463"/>
          <p14:tracePt t="31503" x="4138613" y="2303463"/>
          <p14:tracePt t="31511" x="4146550" y="2303463"/>
          <p14:tracePt t="31519" x="4156075" y="2303463"/>
          <p14:tracePt t="31527" x="4164013" y="2303463"/>
          <p14:tracePt t="31543" x="4171950" y="2303463"/>
          <p14:tracePt t="31559" x="4181475" y="2303463"/>
          <p14:tracePt t="31575" x="4189413" y="2303463"/>
          <p14:tracePt t="31631" x="4197350" y="2303463"/>
          <p14:tracePt t="31639" x="4206875" y="2303463"/>
          <p14:tracePt t="31655" x="4214813" y="2303463"/>
          <p14:tracePt t="31663" x="4224338" y="2303463"/>
          <p14:tracePt t="31671" x="4240213" y="2303463"/>
          <p14:tracePt t="31680" x="4249738" y="2303463"/>
          <p14:tracePt t="31687" x="4257675" y="2303463"/>
          <p14:tracePt t="31697" x="4275138" y="2303463"/>
          <p14:tracePt t="31703" x="4283075" y="2303463"/>
          <p14:tracePt t="31719" x="4291013" y="2303463"/>
          <p14:tracePt t="31727" x="4300538" y="2303463"/>
          <p14:tracePt t="32152" x="4308475" y="2303463"/>
          <p14:tracePt t="32719" x="4316413" y="2303463"/>
          <p14:tracePt t="32724" x="4333875" y="2303463"/>
          <p14:tracePt t="32751" x="4341813" y="2303463"/>
          <p14:tracePt t="33575" x="4351338" y="2303463"/>
          <p14:tracePt t="33583" x="4341813" y="2303463"/>
          <p14:tracePt t="33591" x="4316413" y="2303463"/>
          <p14:tracePt t="33598" x="4300538" y="2303463"/>
          <p14:tracePt t="33603" x="4283075" y="2303463"/>
          <p14:tracePt t="33613" x="4275138" y="2303463"/>
          <p14:tracePt t="33763" x="4283075" y="2303463"/>
          <p14:tracePt t="33768" x="4291013" y="2303463"/>
          <p14:tracePt t="33784" x="4300538" y="2303463"/>
          <p14:tracePt t="33791" x="4308475" y="2303463"/>
          <p14:tracePt t="34074" x="4325938" y="2303463"/>
          <p14:tracePt t="34083" x="4333875" y="2303463"/>
          <p14:tracePt t="34091" x="4341813" y="2303463"/>
          <p14:tracePt t="34099" x="4359275" y="2303463"/>
          <p14:tracePt t="35239" x="4368800" y="2303463"/>
          <p14:tracePt t="35499" x="4376738" y="2293938"/>
          <p14:tracePt t="35551" x="4376738" y="2286000"/>
          <p14:tracePt t="35911" x="4368800" y="2278063"/>
          <p14:tracePt t="35959" x="4359275" y="2286000"/>
          <p14:tracePt t="35967" x="4351338" y="2286000"/>
          <p14:tracePt t="35975" x="4351338" y="2293938"/>
          <p14:tracePt t="35983" x="4341813" y="2303463"/>
          <p14:tracePt t="36007" x="4333875" y="2303463"/>
          <p14:tracePt t="36107" x="4325938" y="2303463"/>
          <p14:tracePt t="36115" x="4325938" y="2311400"/>
          <p14:tracePt t="36131" x="4316413" y="2319338"/>
          <p14:tracePt t="36139" x="4308475" y="2328863"/>
          <p14:tracePt t="36159" x="4300538" y="2336800"/>
          <p14:tracePt t="36183" x="4300538" y="2344738"/>
          <p14:tracePt t="36191" x="4291013" y="2344738"/>
          <p14:tracePt t="36271" x="4283075" y="2354263"/>
          <p14:tracePt t="36287" x="4283075" y="2362200"/>
          <p14:tracePt t="36311" x="4283075" y="2371725"/>
          <p14:tracePt t="36319" x="4283075" y="2379663"/>
          <p14:tracePt t="36423" x="4275138" y="2387600"/>
          <p14:tracePt t="36447" x="4265613" y="2405063"/>
          <p14:tracePt t="36463" x="4265613" y="2422525"/>
          <p14:tracePt t="36479" x="4257675" y="2430463"/>
          <p14:tracePt t="36487" x="4257675" y="2438400"/>
          <p14:tracePt t="36495" x="4249738" y="2438400"/>
          <p14:tracePt t="36567" x="4249738" y="2447925"/>
          <p14:tracePt t="36575" x="4249738" y="2455863"/>
          <p14:tracePt t="36583" x="4240213" y="2455863"/>
          <p14:tracePt t="36599" x="4240213" y="2473325"/>
          <p14:tracePt t="36607" x="4232275" y="2481263"/>
          <p14:tracePt t="36623" x="4224338" y="2489200"/>
          <p14:tracePt t="36631" x="4224338" y="2498725"/>
          <p14:tracePt t="36639" x="4214813" y="2506663"/>
          <p14:tracePt t="36687" x="4214813" y="2516188"/>
          <p14:tracePt t="36711" x="4214813" y="2524125"/>
          <p14:tracePt t="36719" x="4206875" y="2524125"/>
          <p14:tracePt t="36728" x="4206875" y="2532063"/>
          <p14:tracePt t="36735" x="4197350" y="2541588"/>
          <p14:tracePt t="36759" x="4197350" y="2549525"/>
          <p14:tracePt t="36775" x="4197350" y="2557463"/>
          <p14:tracePt t="36799" x="4197350" y="2566988"/>
          <p14:tracePt t="36831" x="4189413" y="2574925"/>
          <p14:tracePt t="36839" x="4189413" y="2582863"/>
          <p14:tracePt t="36847" x="4189413" y="2592388"/>
          <p14:tracePt t="36863" x="4181475" y="2592388"/>
          <p14:tracePt t="36871" x="4171950" y="2608263"/>
          <p14:tracePt t="36887" x="4171950" y="2617788"/>
          <p14:tracePt t="36897" x="4171950" y="2625725"/>
          <p14:tracePt t="36903" x="4171950" y="2633663"/>
          <p14:tracePt t="36928" x="4164013" y="2643188"/>
          <p14:tracePt t="36935" x="4164013" y="2651125"/>
          <p14:tracePt t="36943" x="4156075" y="2660650"/>
          <p14:tracePt t="36983" x="4156075" y="2676525"/>
          <p14:tracePt t="36999" x="4146550" y="2686050"/>
          <p14:tracePt t="37007" x="4138613" y="2686050"/>
          <p14:tracePt t="37015" x="4138613" y="2693988"/>
          <p14:tracePt t="37023" x="4138613" y="2701925"/>
          <p14:tracePt t="37031" x="4130675" y="2701925"/>
          <p14:tracePt t="37039" x="4130675" y="2711450"/>
          <p14:tracePt t="37047" x="4121150" y="2719388"/>
          <p14:tracePt t="37064" x="4121150" y="2727325"/>
          <p14:tracePt t="37103" x="4113213" y="2736850"/>
          <p14:tracePt t="37119" x="4113213" y="2744788"/>
          <p14:tracePt t="37135" x="4105275" y="2752725"/>
          <p14:tracePt t="37151" x="4105275" y="2762250"/>
          <p14:tracePt t="37159" x="4105275" y="2770188"/>
          <p14:tracePt t="37183" x="4095750" y="2778125"/>
          <p14:tracePt t="37191" x="4095750" y="2787650"/>
          <p14:tracePt t="37199" x="4087813" y="2795588"/>
          <p14:tracePt t="37231" x="4087813" y="2805113"/>
          <p14:tracePt t="37239" x="4087813" y="2813050"/>
          <p14:tracePt t="37255" x="4087813" y="2820988"/>
          <p14:tracePt t="37279" x="4087813" y="2830513"/>
          <p14:tracePt t="37287" x="4079875" y="2838450"/>
          <p14:tracePt t="37302" x="4079875" y="2846388"/>
          <p14:tracePt t="37311" x="4070350" y="2855913"/>
          <p14:tracePt t="37327" x="4062413" y="2863850"/>
          <p14:tracePt t="37343" x="4062413" y="2881313"/>
          <p14:tracePt t="37351" x="4062413" y="2889250"/>
          <p14:tracePt t="37367" x="4052888" y="2897188"/>
          <p14:tracePt t="37374" x="4052888" y="2906713"/>
          <p14:tracePt t="37382" x="4044950" y="2906713"/>
          <p14:tracePt t="37407" x="4044950" y="2922588"/>
          <p14:tracePt t="37422" x="4044950" y="2932113"/>
          <p14:tracePt t="37431" x="4037013" y="2932113"/>
          <p14:tracePt t="37439" x="4037013" y="2940050"/>
          <p14:tracePt t="37446" x="4027488" y="2949575"/>
          <p14:tracePt t="37486" x="4027488" y="2957513"/>
          <p14:tracePt t="37495" x="4019550" y="2965450"/>
          <p14:tracePt t="37511" x="4019550" y="2974975"/>
          <p14:tracePt t="37519" x="4011613" y="2990850"/>
          <p14:tracePt t="37527" x="4011613" y="3000375"/>
          <p14:tracePt t="37534" x="4002088" y="3008313"/>
          <p14:tracePt t="37543" x="3994150" y="3016250"/>
          <p14:tracePt t="37551" x="3994150" y="3025775"/>
          <p14:tracePt t="37559" x="3994150" y="3033713"/>
          <p14:tracePt t="37567" x="3986213" y="3041650"/>
          <p14:tracePt t="37582" x="3986213" y="3051175"/>
          <p14:tracePt t="37591" x="3976688" y="3059113"/>
          <p14:tracePt t="37615" x="3968750" y="3076575"/>
          <p14:tracePt t="37639" x="3968750" y="3084513"/>
          <p14:tracePt t="37647" x="3960813" y="3094038"/>
          <p14:tracePt t="37671" x="3960813" y="3101975"/>
          <p14:tracePt t="37679" x="3951288" y="3119438"/>
          <p14:tracePt t="37695" x="3951288" y="3127375"/>
          <p14:tracePt t="37703" x="3935413" y="3144838"/>
          <p14:tracePt t="37719" x="3925888" y="3160713"/>
          <p14:tracePt t="37743" x="3925888" y="3170238"/>
          <p14:tracePt t="37751" x="3908425" y="3186113"/>
          <p14:tracePt t="37767" x="3908425" y="3195638"/>
          <p14:tracePt t="37774" x="3908425" y="3203575"/>
          <p14:tracePt t="37782" x="3900488" y="3203575"/>
          <p14:tracePt t="37791" x="3892550" y="3221038"/>
          <p14:tracePt t="37806" x="3883025" y="3228975"/>
          <p14:tracePt t="37815" x="3883025" y="3238500"/>
          <p14:tracePt t="37831" x="3883025" y="3254375"/>
          <p14:tracePt t="37847" x="3883025" y="3263900"/>
          <p14:tracePt t="37855" x="3875088" y="3279775"/>
          <p14:tracePt t="37870" x="3867150" y="3289300"/>
          <p14:tracePt t="37883" x="3867150" y="3297238"/>
          <p14:tracePt t="37891" x="3867150" y="3305175"/>
          <p14:tracePt t="37899" x="3857625" y="3314700"/>
          <p14:tracePt t="37914" x="3857625" y="3322638"/>
          <p14:tracePt t="37919" x="3849688" y="3340100"/>
          <p14:tracePt t="37943" x="3849688" y="3348038"/>
          <p14:tracePt t="37951" x="3841750" y="3355975"/>
          <p14:tracePt t="37967" x="3832225" y="3382963"/>
          <p14:tracePt t="37983" x="3832225" y="3390900"/>
          <p14:tracePt t="37991" x="3832225" y="3398838"/>
          <p14:tracePt t="38007" x="3832225" y="3416300"/>
          <p14:tracePt t="38022" x="3832225" y="3424238"/>
          <p14:tracePt t="38031" x="3824288" y="3441700"/>
          <p14:tracePt t="38046" x="3824288" y="3459163"/>
          <p14:tracePt t="38055" x="3816350" y="3459163"/>
          <p14:tracePt t="38063" x="3806825" y="3467100"/>
          <p14:tracePt t="38071" x="3806825" y="3475038"/>
          <p14:tracePt t="38087" x="3806825" y="3484563"/>
          <p14:tracePt t="38096" x="3806825" y="3492500"/>
          <p14:tracePt t="38102" x="3798888" y="3502025"/>
          <p14:tracePt t="38111" x="3790950" y="3502025"/>
          <p14:tracePt t="38127" x="3790950" y="3509963"/>
          <p14:tracePt t="38135" x="3781425" y="3527425"/>
          <p14:tracePt t="38151" x="3781425" y="3535363"/>
          <p14:tracePt t="38159" x="3773488" y="3543300"/>
          <p14:tracePt t="38175" x="3773488" y="3552825"/>
          <p14:tracePt t="38183" x="3763963" y="3560763"/>
          <p14:tracePt t="38199" x="3756025" y="3560763"/>
          <p14:tracePt t="38215" x="3756025" y="3578225"/>
          <p14:tracePt t="38239" x="3748088" y="3586163"/>
          <p14:tracePt t="38255" x="3738563" y="3594100"/>
          <p14:tracePt t="38263" x="3730625" y="3603625"/>
          <p14:tracePt t="38280" x="3722688" y="3619500"/>
          <p14:tracePt t="38287" x="3713163" y="3619500"/>
          <p14:tracePt t="38303" x="3705225" y="3629025"/>
          <p14:tracePt t="38312" x="3705225" y="3636963"/>
          <p14:tracePt t="38318" x="3697288" y="3636963"/>
          <p14:tracePt t="38328" x="3687763" y="3636963"/>
          <p14:tracePt t="38335" x="3679825" y="3646488"/>
          <p14:tracePt t="38351" x="3679825" y="3654425"/>
          <p14:tracePt t="38375" x="3671888" y="3662363"/>
          <p14:tracePt t="38383" x="3662363" y="3671888"/>
          <p14:tracePt t="38399" x="3662363" y="3679825"/>
          <p14:tracePt t="38415" x="3654425" y="3687763"/>
          <p14:tracePt t="38431" x="3646488" y="3705225"/>
          <p14:tracePt t="38439" x="3636963" y="3705225"/>
          <p14:tracePt t="38455" x="3636963" y="3722688"/>
          <p14:tracePt t="38463" x="3629025" y="3730625"/>
          <p14:tracePt t="38471" x="3619500" y="3730625"/>
          <p14:tracePt t="38479" x="3619500" y="3738563"/>
          <p14:tracePt t="38487" x="3611563" y="3756025"/>
          <p14:tracePt t="38495" x="3603625" y="3763963"/>
          <p14:tracePt t="38502" x="3603625" y="3773488"/>
          <p14:tracePt t="38518" x="3603625" y="3781425"/>
          <p14:tracePt t="38527" x="3594100" y="3790950"/>
          <p14:tracePt t="38535" x="3594100" y="3798888"/>
          <p14:tracePt t="38543" x="3586163" y="3806825"/>
          <p14:tracePt t="38551" x="3586163" y="3816350"/>
          <p14:tracePt t="38559" x="3586163" y="3832225"/>
          <p14:tracePt t="38566" x="3568700" y="3849688"/>
          <p14:tracePt t="38583" x="3560763" y="3857625"/>
          <p14:tracePt t="38591" x="3552825" y="3875088"/>
          <p14:tracePt t="38599" x="3543300" y="3883025"/>
          <p14:tracePt t="38615" x="3543300" y="3892550"/>
          <p14:tracePt t="38622" x="3543300" y="3908425"/>
          <p14:tracePt t="38631" x="3543300" y="3925888"/>
          <p14:tracePt t="38639" x="3535363" y="3925888"/>
          <p14:tracePt t="38647" x="3527425" y="3943350"/>
          <p14:tracePt t="38655" x="3517900" y="3951288"/>
          <p14:tracePt t="38671" x="3517900" y="3960813"/>
          <p14:tracePt t="38679" x="3517900" y="3976688"/>
          <p14:tracePt t="38695" x="3509963" y="3994150"/>
          <p14:tracePt t="38703" x="3509963" y="4002088"/>
          <p14:tracePt t="38713" x="3502025" y="4011613"/>
          <p14:tracePt t="38719" x="3502025" y="4019550"/>
          <p14:tracePt t="38728" x="3492500" y="4027488"/>
          <p14:tracePt t="38735" x="3492500" y="4044950"/>
          <p14:tracePt t="38742" x="3492500" y="4052888"/>
          <p14:tracePt t="38751" x="3484563" y="4052888"/>
          <p14:tracePt t="38758" x="3484563" y="4062413"/>
          <p14:tracePt t="38767" x="3484563" y="4079875"/>
          <p14:tracePt t="38775" x="3475038" y="4079875"/>
          <p14:tracePt t="38782" x="3467100" y="4087813"/>
          <p14:tracePt t="38791" x="3467100" y="4095750"/>
          <p14:tracePt t="38798" x="3467100" y="4105275"/>
          <p14:tracePt t="38807" x="3467100" y="4113213"/>
          <p14:tracePt t="38815" x="3467100" y="4130675"/>
          <p14:tracePt t="38822" x="3459163" y="4130675"/>
          <p14:tracePt t="38831" x="3449638" y="4146550"/>
          <p14:tracePt t="38839" x="3441700" y="4164013"/>
          <p14:tracePt t="38863" x="3441700" y="4171950"/>
          <p14:tracePt t="38871" x="3441700" y="4181475"/>
          <p14:tracePt t="38879" x="3433763" y="4181475"/>
          <p14:tracePt t="38887" x="3424238" y="4197350"/>
          <p14:tracePt t="38895" x="3424238" y="4206875"/>
          <p14:tracePt t="38902" x="3424238" y="4214813"/>
          <p14:tracePt t="38912" x="3416300" y="4232275"/>
          <p14:tracePt t="38918" x="3398838" y="4249738"/>
          <p14:tracePt t="38935" x="3398838" y="4257675"/>
          <p14:tracePt t="38943" x="3398838" y="4265613"/>
          <p14:tracePt t="38951" x="3390900" y="4275138"/>
          <p14:tracePt t="38959" x="3382963" y="4275138"/>
          <p14:tracePt t="38967" x="3382963" y="4283075"/>
          <p14:tracePt t="38975" x="3382963" y="4291013"/>
          <p14:tracePt t="38991" x="3382963" y="4300538"/>
          <p14:tracePt t="39007" x="3373438" y="4308475"/>
          <p14:tracePt t="39022" x="3365500" y="4316413"/>
          <p14:tracePt t="39039" x="3365500" y="4333875"/>
          <p14:tracePt t="39046" x="3355975" y="4341813"/>
          <p14:tracePt t="39063" x="3348038" y="4359275"/>
          <p14:tracePt t="39071" x="3348038" y="4368800"/>
          <p14:tracePt t="39079" x="3340100" y="4376738"/>
          <p14:tracePt t="39087" x="3322638" y="4394200"/>
          <p14:tracePt t="39096" x="3322638" y="4402138"/>
          <p14:tracePt t="39112" x="3305175" y="4427538"/>
          <p14:tracePt t="39119" x="3305175" y="4435475"/>
          <p14:tracePt t="39127" x="3297238" y="4445000"/>
          <p14:tracePt t="39135" x="3289300" y="4460875"/>
          <p14:tracePt t="39143" x="3289300" y="4470400"/>
          <p14:tracePt t="39151" x="3279775" y="4486275"/>
          <p14:tracePt t="39159" x="3279775" y="4495800"/>
          <p14:tracePt t="39166" x="3279775" y="4513263"/>
          <p14:tracePt t="39175" x="3271838" y="4521200"/>
          <p14:tracePt t="39183" x="3271838" y="4529138"/>
          <p14:tracePt t="39191" x="3263900" y="4538663"/>
          <p14:tracePt t="39199" x="3263900" y="4546600"/>
          <p14:tracePt t="39206" x="3254375" y="4564063"/>
          <p14:tracePt t="39215" x="3254375" y="4572000"/>
          <p14:tracePt t="39222" x="3246438" y="4579938"/>
          <p14:tracePt t="39231" x="3246438" y="4589463"/>
          <p14:tracePt t="39246" x="3246438" y="4605338"/>
          <p14:tracePt t="39255" x="3238500" y="4614863"/>
          <p14:tracePt t="39279" x="3228975" y="4622800"/>
          <p14:tracePt t="39295" x="3228975" y="4630738"/>
          <p14:tracePt t="39303" x="3228975" y="4640263"/>
          <p14:tracePt t="39343" x="3228975" y="4648200"/>
          <p14:tracePt t="39375" x="3228975" y="4657725"/>
          <p14:tracePt t="39399" x="3228975" y="4665663"/>
          <p14:tracePt t="39407" x="3221038" y="4665663"/>
          <p14:tracePt t="39423" x="3211513" y="4683125"/>
          <p14:tracePt t="39431" x="3211513" y="4691063"/>
          <p14:tracePt t="39439" x="3203575" y="4691063"/>
          <p14:tracePt t="39447" x="3203575" y="4699000"/>
          <p14:tracePt t="39463" x="3203575" y="4708525"/>
          <p14:tracePt t="39479" x="3195638" y="4716463"/>
          <p14:tracePt t="39495" x="3186113" y="4733925"/>
          <p14:tracePt t="39518" x="3186113" y="4741863"/>
          <p14:tracePt t="39527" x="3186113" y="4759325"/>
          <p14:tracePt t="39544" x="3178175" y="4759325"/>
          <p14:tracePt t="39550" x="3178175" y="4767263"/>
          <p14:tracePt t="39558" x="3170238" y="4784725"/>
          <p14:tracePt t="39598" x="3170238" y="4792663"/>
          <p14:tracePt t="39615" x="3170238" y="4802188"/>
          <p14:tracePt t="39623" x="3160713" y="4802188"/>
          <p14:tracePt t="39630" x="3160713" y="4810125"/>
          <p14:tracePt t="39639" x="3160713" y="4818063"/>
          <p14:tracePt t="39647" x="3152775" y="4827588"/>
          <p14:tracePt t="39663" x="3152775" y="4843463"/>
          <p14:tracePt t="39671" x="3144838" y="4860925"/>
          <p14:tracePt t="39680" x="3135313" y="4868863"/>
          <p14:tracePt t="39696" x="3135313" y="4878388"/>
          <p14:tracePt t="39703" x="3127375" y="4886325"/>
          <p14:tracePt t="39751" x="3127375" y="4903788"/>
          <p14:tracePt t="39759" x="3127375" y="4911725"/>
          <p14:tracePt t="39767" x="3119438" y="4919663"/>
          <p14:tracePt t="39776" x="3109913" y="4929188"/>
          <p14:tracePt t="39783" x="3101975" y="4937125"/>
          <p14:tracePt t="39791" x="3101975" y="4946650"/>
          <p14:tracePt t="39807" x="3094038" y="4954588"/>
          <p14:tracePt t="39899" x="3094038" y="4962525"/>
          <p14:tracePt t="39983" x="3094038" y="4972050"/>
          <p14:tracePt t="40400" x="3094038" y="4979988"/>
          <p14:tracePt t="40447" x="3109913" y="4972050"/>
          <p14:tracePt t="40451" x="3119438" y="4972050"/>
          <p14:tracePt t="40455" x="3127375" y="4962525"/>
          <p14:tracePt t="40464" x="3135313" y="4954588"/>
          <p14:tracePt t="40471" x="3152775" y="4937125"/>
          <p14:tracePt t="40480" x="3160713" y="4937125"/>
          <p14:tracePt t="40495" x="3178175" y="4919663"/>
          <p14:tracePt t="40503" x="3195638" y="4903788"/>
          <p14:tracePt t="40513" x="3195638" y="4894263"/>
          <p14:tracePt t="40517" x="3228975" y="4878388"/>
          <p14:tracePt t="40523" x="3246438" y="4860925"/>
          <p14:tracePt t="40531" x="3263900" y="4843463"/>
          <p14:tracePt t="40539" x="3279775" y="4818063"/>
          <p14:tracePt t="40547" x="3322638" y="4784725"/>
          <p14:tracePt t="40555" x="3348038" y="4759325"/>
          <p14:tracePt t="40563" x="3365500" y="4724400"/>
          <p14:tracePt t="40571" x="3382963" y="4708525"/>
          <p14:tracePt t="40575" x="3390900" y="4683125"/>
          <p14:tracePt t="40583" x="3398838" y="4657725"/>
          <p14:tracePt t="40591" x="3416300" y="4622800"/>
          <p14:tracePt t="40599" x="3424238" y="4622800"/>
          <p14:tracePt t="40607" x="3441700" y="4597400"/>
          <p14:tracePt t="40615" x="3459163" y="4572000"/>
          <p14:tracePt t="40622" x="3475038" y="4554538"/>
          <p14:tracePt t="40631" x="3502025" y="4521200"/>
          <p14:tracePt t="40639" x="3527425" y="4495800"/>
          <p14:tracePt t="40647" x="3560763" y="4452938"/>
          <p14:tracePt t="40655" x="3586163" y="4427538"/>
          <p14:tracePt t="40663" x="3619500" y="4402138"/>
          <p14:tracePt t="40671" x="3646488" y="4376738"/>
          <p14:tracePt t="40681" x="3687763" y="4351338"/>
          <p14:tracePt t="40687" x="3722688" y="4333875"/>
          <p14:tracePt t="40697" x="3730625" y="4316413"/>
          <p14:tracePt t="40703" x="3748088" y="4300538"/>
          <p14:tracePt t="40712" x="3756025" y="4291013"/>
          <p14:tracePt t="40719" x="3756025" y="4265613"/>
          <p14:tracePt t="40727" x="3756025" y="4240213"/>
          <p14:tracePt t="40735" x="3756025" y="4232275"/>
          <p14:tracePt t="40743" x="3756025" y="4224338"/>
          <p14:tracePt t="40751" x="3756025" y="4197350"/>
          <p14:tracePt t="40760" x="3756025" y="4181475"/>
          <p14:tracePt t="40767" x="3756025" y="4156075"/>
          <p14:tracePt t="40775" x="3756025" y="4130675"/>
          <p14:tracePt t="40783" x="3756025" y="4113213"/>
          <p14:tracePt t="40791" x="3756025" y="4079875"/>
          <p14:tracePt t="40799" x="3756025" y="4052888"/>
          <p14:tracePt t="40807" x="3756025" y="4019550"/>
          <p14:tracePt t="40815" x="3756025" y="4002088"/>
          <p14:tracePt t="40823" x="3756025" y="3986213"/>
          <p14:tracePt t="40831" x="3738563" y="3960813"/>
          <p14:tracePt t="40847" x="3730625" y="3951288"/>
          <p14:tracePt t="40855" x="3722688" y="3943350"/>
          <p14:tracePt t="40863" x="3713163" y="3925888"/>
          <p14:tracePt t="40871" x="3697288" y="3900488"/>
          <p14:tracePt t="40887" x="3671888" y="3867150"/>
          <p14:tracePt t="40896" x="3654425" y="3857625"/>
          <p14:tracePt t="40902" x="3629025" y="3832225"/>
          <p14:tracePt t="40912" x="3611563" y="3824288"/>
          <p14:tracePt t="40919" x="3578225" y="3816350"/>
          <p14:tracePt t="40928" x="3543300" y="3806825"/>
          <p14:tracePt t="40935" x="3502025" y="3806825"/>
          <p14:tracePt t="40943" x="3459163" y="3806825"/>
          <p14:tracePt t="40951" x="3433763" y="3806825"/>
          <p14:tracePt t="40959" x="3408363" y="3806825"/>
          <p14:tracePt t="40967" x="3390900" y="3798888"/>
          <p14:tracePt t="40975" x="3382963" y="3790950"/>
          <p14:tracePt t="40983" x="3365500" y="3781425"/>
          <p14:tracePt t="40991" x="3365500" y="3773488"/>
          <p14:tracePt t="40999" x="3365500" y="3763963"/>
          <p14:tracePt t="41007" x="3365500" y="3756025"/>
          <p14:tracePt t="41023" x="3355975" y="3748088"/>
          <p14:tracePt t="41047" x="3348038" y="3738563"/>
          <p14:tracePt t="41062" x="3330575" y="3730625"/>
          <p14:tracePt t="41078" x="3322638" y="3722688"/>
          <p14:tracePt t="41134" x="3314700" y="3722688"/>
          <p14:tracePt t="42159" x="3305175" y="3722688"/>
          <p14:tracePt t="42183" x="3314700" y="3713163"/>
          <p14:tracePt t="42427" x="3322638" y="3713163"/>
          <p14:tracePt t="42435" x="3348038" y="3705225"/>
          <p14:tracePt t="42440" x="3355975" y="3705225"/>
          <p14:tracePt t="42449" x="3365500" y="3705225"/>
          <p14:tracePt t="42456" x="3390900" y="3697288"/>
          <p14:tracePt t="42464" x="3408363" y="3697288"/>
          <p14:tracePt t="42471" x="3416300" y="3697288"/>
          <p14:tracePt t="42479" x="3424238" y="3697288"/>
          <p14:tracePt t="42487" x="3433763" y="3697288"/>
          <p14:tracePt t="42551" x="3449638" y="3697288"/>
          <p14:tracePt t="42583" x="3467100" y="3697288"/>
          <p14:tracePt t="42599" x="3475038" y="3697288"/>
          <p14:tracePt t="42615" x="3484563" y="3697288"/>
          <p14:tracePt t="42631" x="3492500" y="3697288"/>
          <p14:tracePt t="42639" x="3502025" y="3697288"/>
          <p14:tracePt t="42663" x="3509963" y="3697288"/>
          <p14:tracePt t="42671" x="3517900" y="3697288"/>
          <p14:tracePt t="42687" x="3535363" y="3697288"/>
          <p14:tracePt t="42695" x="3543300" y="3697288"/>
          <p14:tracePt t="42711" x="3560763" y="3697288"/>
          <p14:tracePt t="42727" x="3578225" y="3697288"/>
          <p14:tracePt t="42751" x="3594100" y="3697288"/>
          <p14:tracePt t="42875" x="3603625" y="3697288"/>
          <p14:tracePt t="42891" x="3619500" y="3697288"/>
          <p14:tracePt t="42899" x="3636963" y="3697288"/>
          <p14:tracePt t="42908" x="3662363" y="3697288"/>
          <p14:tracePt t="42911" x="3687763" y="3697288"/>
          <p14:tracePt t="42921" x="3705225" y="3697288"/>
          <p14:tracePt t="42929" x="3730625" y="3697288"/>
          <p14:tracePt t="42935" x="3738563" y="3697288"/>
          <p14:tracePt t="42945" x="3748088" y="3697288"/>
          <p14:tracePt t="42967" x="3763963" y="3697288"/>
          <p14:tracePt t="42991" x="3773488" y="3697288"/>
          <p14:tracePt t="42999" x="3790950" y="3697288"/>
          <p14:tracePt t="43007" x="3798888" y="3697288"/>
          <p14:tracePt t="43015" x="3824288" y="3697288"/>
          <p14:tracePt t="43023" x="3841750" y="3697288"/>
          <p14:tracePt t="43032" x="3857625" y="3697288"/>
          <p14:tracePt t="43038" x="3900488" y="3697288"/>
          <p14:tracePt t="43047" x="3925888" y="3697288"/>
          <p14:tracePt t="43054" x="3951288" y="3687763"/>
          <p14:tracePt t="43062" x="3968750" y="3687763"/>
          <p14:tracePt t="43070" x="3994150" y="3687763"/>
          <p14:tracePt t="43078" x="4011613" y="3679825"/>
          <p14:tracePt t="43086" x="4019550" y="3679825"/>
          <p14:tracePt t="43094" x="4037013" y="3679825"/>
          <p14:tracePt t="43102" x="4044950" y="3679825"/>
          <p14:tracePt t="43111" x="4052888" y="3679825"/>
          <p14:tracePt t="43118" x="4062413" y="3679825"/>
          <p14:tracePt t="43135" x="4070350" y="3679825"/>
          <p14:tracePt t="45095" x="4087813" y="3679825"/>
          <p14:tracePt t="45111" x="4095750" y="3679825"/>
          <p14:tracePt t="46283" x="4070350" y="3662363"/>
          <p14:tracePt t="46291" x="4011613" y="3629025"/>
          <p14:tracePt t="46298" x="3960813" y="3611563"/>
          <p14:tracePt t="46306" x="3935413" y="3603625"/>
          <p14:tracePt t="46314" x="3892550" y="3586163"/>
          <p14:tracePt t="46318" x="3816350" y="3560763"/>
          <p14:tracePt t="46322" x="3730625" y="3543300"/>
          <p14:tracePt t="46330" x="3646488" y="3517900"/>
          <p14:tracePt t="46338" x="3543300" y="3502025"/>
          <p14:tracePt t="46346" x="3424238" y="3459163"/>
          <p14:tracePt t="46354" x="3305175" y="3441700"/>
          <p14:tracePt t="46362" x="3178175" y="3416300"/>
          <p14:tracePt t="46371" x="3051175" y="3390900"/>
          <p14:tracePt t="46378" x="2932113" y="3355975"/>
          <p14:tracePt t="46382" x="2820988" y="3330575"/>
          <p14:tracePt t="46391" x="2701925" y="3297238"/>
          <p14:tracePt t="46398" x="2582863" y="3263900"/>
          <p14:tracePt t="46407" x="2473325" y="3228975"/>
          <p14:tracePt t="46414" x="2371725" y="3195638"/>
          <p14:tracePt t="46422" x="2235200" y="3152775"/>
          <p14:tracePt t="46431" x="2108200" y="3101975"/>
          <p14:tracePt t="46438" x="1979613" y="3041650"/>
          <p14:tracePt t="46447" x="1860550" y="2982913"/>
          <p14:tracePt t="46455" x="1741488" y="2914650"/>
          <p14:tracePt t="46463" x="1649413" y="2855913"/>
          <p14:tracePt t="46471" x="1571625" y="2795588"/>
          <p14:tracePt t="46479" x="1495425" y="2727325"/>
          <p14:tracePt t="46487" x="1411288" y="2651125"/>
          <p14:tracePt t="46495" x="1333500" y="2557463"/>
          <p14:tracePt t="46503" x="1249363" y="2438400"/>
          <p14:tracePt t="46511" x="1147763" y="2319338"/>
          <p14:tracePt t="46519" x="1028700" y="2141538"/>
          <p14:tracePt t="46528" x="900113" y="1963738"/>
          <p14:tracePt t="46535" x="765175" y="1784350"/>
          <p14:tracePt t="46543" x="628650" y="1606550"/>
          <p14:tracePt t="46551" x="501650" y="1444625"/>
          <p14:tracePt t="46560" x="374650" y="1292225"/>
          <p14:tracePt t="46566" x="263525" y="1122363"/>
          <p14:tracePt t="46575" x="152400" y="968375"/>
          <p14:tracePt t="46582" x="42863" y="823913"/>
        </p14:tracePtLst>
      </p14:laserTraceLst>
    </p:ext>
    <p:ext uri="{E180D4A7-C9FB-4DFB-919C-405C955672EB}">
      <p14:showEvtLst xmlns:p14="http://schemas.microsoft.com/office/powerpoint/2010/main">
        <p14:playEvt time="7063" objId="3"/>
        <p14:stopEvt time="16688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609</TotalTime>
  <Words>10</Words>
  <Application>Microsoft Office PowerPoint</Application>
  <PresentationFormat>Diaprojekcija na zaslonu (4:3)</PresentationFormat>
  <Paragraphs>3</Paragraphs>
  <Slides>5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Značka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Jana Potočnik</dc:creator>
  <cp:lastModifiedBy>Uporabnik</cp:lastModifiedBy>
  <cp:revision>35</cp:revision>
  <dcterms:created xsi:type="dcterms:W3CDTF">2020-11-06T07:49:52Z</dcterms:created>
  <dcterms:modified xsi:type="dcterms:W3CDTF">2021-01-10T14:13:02Z</dcterms:modified>
</cp:coreProperties>
</file>