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MNOŽENJE ENOČLENIKOV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9149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Izrazom sestavljenim iz enega člena pravimo ENOČLENIKI</a:t>
                </a:r>
              </a:p>
              <a:p>
                <a:endParaRPr lang="sl-SI" dirty="0" smtClean="0"/>
              </a:p>
              <a:p>
                <a:r>
                  <a:rPr lang="sl-SI" dirty="0" smtClean="0"/>
                  <a:t>Primer: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l-SI" dirty="0" smtClean="0"/>
              </a:p>
              <a:p>
                <a:endParaRPr lang="sl-SI" dirty="0"/>
              </a:p>
              <a:p>
                <a:r>
                  <a:rPr lang="sl-SI" dirty="0" smtClean="0"/>
                  <a:t>Število imenujemo koeficient</a:t>
                </a:r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1" t="-17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0110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DOGOVOR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sl-SI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l-SI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sl-SI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sl-SI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endParaRPr lang="sl-SI" dirty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25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ZNAK ZA MNOŽENJE LAHKO UPOSTIMO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Med spremenljivkama: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endParaRPr lang="sl-SI" dirty="0" smtClean="0"/>
              </a:p>
              <a:p>
                <a:r>
                  <a:rPr lang="sl-SI" dirty="0" smtClean="0"/>
                  <a:t>Med koeficientom in spremenljivko: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sl-SI" dirty="0" smtClean="0"/>
              </a:p>
              <a:p>
                <a:r>
                  <a:rPr lang="sl-SI" dirty="0" smtClean="0"/>
                  <a:t>Koeficientom in oklepajem: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3(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sl-SI" dirty="0" smtClean="0"/>
              </a:p>
              <a:p>
                <a:r>
                  <a:rPr lang="sl-SI" dirty="0" smtClean="0"/>
                  <a:t>Med oklepajem in spremenljivko: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+3)</m:t>
                    </m:r>
                  </m:oMath>
                </a14:m>
                <a:endParaRPr lang="sl-SI" dirty="0" smtClean="0"/>
              </a:p>
              <a:p>
                <a:r>
                  <a:rPr lang="sl-SI" dirty="0" smtClean="0"/>
                  <a:t>Med dvema oklepajema: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</m:oMath>
                </a14:m>
                <a:endParaRPr lang="sl-SI" b="0" dirty="0" smtClean="0"/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1" t="-17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722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51578" y="282006"/>
            <a:ext cx="9603275" cy="858818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ENOČLENIKE MNOŽIMO TAKO, DA KOEFICIENTE MNOŽIMO SKUPAJ,</a:t>
            </a:r>
            <a:br>
              <a:rPr lang="sl-SI" dirty="0" smtClean="0"/>
            </a:br>
            <a:r>
              <a:rPr lang="sl-SI" dirty="0" smtClean="0"/>
              <a:t>SPREMENLJIVKE PA SKUPAJ.</a:t>
            </a:r>
            <a:endParaRPr lang="sl-S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 smtClean="0"/>
                  <a:t>Produkt je enočlenik.</a:t>
                </a:r>
              </a:p>
              <a:p>
                <a:endParaRPr lang="sl-SI" dirty="0"/>
              </a:p>
              <a:p>
                <a:r>
                  <a:rPr lang="sl-SI" dirty="0" smtClean="0"/>
                  <a:t>Produkt enakih spremenljivk zapišemo kot potenco.</a:t>
                </a:r>
              </a:p>
              <a:p>
                <a:endParaRPr lang="sl-SI" dirty="0"/>
              </a:p>
              <a:p>
                <a:r>
                  <a:rPr lang="sl-SI" dirty="0" smtClean="0"/>
                  <a:t>Različne spremenljivke uredimo po abecedi.</a:t>
                </a:r>
              </a:p>
              <a:p>
                <a:endParaRPr lang="sl-SI" dirty="0"/>
              </a:p>
              <a:p>
                <a:r>
                  <a:rPr lang="sl-SI" dirty="0" smtClean="0"/>
                  <a:t>Primer: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1" t="-177" b="-123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161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SAMOSTOJNO DELO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41857"/>
            <a:ext cx="9603275" cy="3853845"/>
          </a:xfrm>
        </p:spPr>
        <p:txBody>
          <a:bodyPr>
            <a:normAutofit/>
          </a:bodyPr>
          <a:lstStyle/>
          <a:p>
            <a:r>
              <a:rPr lang="sl-SI" dirty="0" smtClean="0"/>
              <a:t>SDZ 8 / II. del: strani 89-91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dirty="0" smtClean="0"/>
              <a:t>Kriteriji uspešnosti:</a:t>
            </a:r>
          </a:p>
          <a:p>
            <a:r>
              <a:rPr lang="sl-SI" dirty="0" smtClean="0"/>
              <a:t>Znam pomnožiti enočlenike.</a:t>
            </a:r>
          </a:p>
          <a:p>
            <a:r>
              <a:rPr lang="sl-SI" dirty="0" smtClean="0"/>
              <a:t>Vem, kaj je koeficient enočlenika.</a:t>
            </a:r>
          </a:p>
          <a:p>
            <a:r>
              <a:rPr lang="sl-SI" dirty="0" smtClean="0"/>
              <a:t>Vem, kdaj lahko opustim znak za množenje.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41206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9</TotalTime>
  <Words>128</Words>
  <Application>Microsoft Office PowerPoint</Application>
  <PresentationFormat>Širokozaslonsko</PresentationFormat>
  <Paragraphs>32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Cambria Math</vt:lpstr>
      <vt:lpstr>Gill Sans MT</vt:lpstr>
      <vt:lpstr>Gallery</vt:lpstr>
      <vt:lpstr>MNOŽENJE ENOČLENIKOV</vt:lpstr>
      <vt:lpstr>PowerPointova predstavitev</vt:lpstr>
      <vt:lpstr>DOGOVOR</vt:lpstr>
      <vt:lpstr>ZNAK ZA MNOŽENJE LAHKO UPOSTIMO</vt:lpstr>
      <vt:lpstr>ENOČLENIKE MNOŽIMO TAKO, DA KOEFICIENTE MNOŽIMO SKUPAJ, SPREMENLJIVKE PA SKUPAJ.</vt:lpstr>
      <vt:lpstr>SAMOSTOJNO DELO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MNOŽENJE ENOČLENIKOV</dc:title>
  <dc:creator>Vesna</dc:creator>
  <cp:lastModifiedBy>Vesna</cp:lastModifiedBy>
  <cp:revision>2</cp:revision>
  <dcterms:created xsi:type="dcterms:W3CDTF">2021-02-25T13:14:40Z</dcterms:created>
  <dcterms:modified xsi:type="dcterms:W3CDTF">2021-02-25T13:24:11Z</dcterms:modified>
</cp:coreProperties>
</file>