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80" r:id="rId3"/>
    <p:sldId id="256" r:id="rId4"/>
    <p:sldId id="261" r:id="rId5"/>
    <p:sldId id="289" r:id="rId6"/>
    <p:sldId id="259" r:id="rId7"/>
    <p:sldId id="290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65356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16774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06950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71644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54051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1696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6782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09568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66166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24566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82860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3B906-4B64-42A1-8341-1EFB92EF9CE1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071D7-F301-45F3-8BE6-7837912B34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794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laček govora: pravokotnik z zaobljenimi vogali 4">
            <a:extLst>
              <a:ext uri="{FF2B5EF4-FFF2-40B4-BE49-F238E27FC236}">
                <a16:creationId xmlns:a16="http://schemas.microsoft.com/office/drawing/2014/main" id="{5ABA61A7-7B3F-4F06-98EB-BBB155DB7B1F}"/>
              </a:ext>
            </a:extLst>
          </p:cNvPr>
          <p:cNvSpPr/>
          <p:nvPr/>
        </p:nvSpPr>
        <p:spPr>
          <a:xfrm>
            <a:off x="2672081" y="378166"/>
            <a:ext cx="4982652" cy="1949398"/>
          </a:xfrm>
          <a:prstGeom prst="wedgeRoundRectCallout">
            <a:avLst>
              <a:gd name="adj1" fmla="val 82443"/>
              <a:gd name="adj2" fmla="val 5752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sl-SI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POZDRAVLJENI PRI TELOVADBI PO STANOVANJU.</a:t>
            </a:r>
          </a:p>
          <a:p>
            <a:pPr algn="ctr">
              <a:lnSpc>
                <a:spcPct val="150000"/>
              </a:lnSpc>
            </a:pPr>
            <a:r>
              <a:rPr lang="sl-SI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ZAČNE SE V TVOJI SOBI.</a:t>
            </a:r>
          </a:p>
        </p:txBody>
      </p:sp>
      <p:pic>
        <p:nvPicPr>
          <p:cNvPr id="7" name="Picture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7E7CE22-7EC2-45FB-A74A-5C9F61C595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83" r="36874" b="46404"/>
          <a:stretch/>
        </p:blipFill>
        <p:spPr bwMode="auto">
          <a:xfrm>
            <a:off x="9483455" y="4593265"/>
            <a:ext cx="2290602" cy="1881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D47B26A2-126C-44B7-B898-45F50A98F2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7" t="-880" r="2194" b="-669"/>
          <a:stretch/>
        </p:blipFill>
        <p:spPr bwMode="auto">
          <a:xfrm>
            <a:off x="664248" y="3270979"/>
            <a:ext cx="5749825" cy="26445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2050" name="Picture 2" descr="jogging">
            <a:extLst>
              <a:ext uri="{FF2B5EF4-FFF2-40B4-BE49-F238E27FC236}">
                <a16:creationId xmlns:a16="http://schemas.microsoft.com/office/drawing/2014/main" id="{04F08FA4-66CD-492B-A6F3-397AEC63B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732" y="292992"/>
            <a:ext cx="4537268" cy="4537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Raven puščični povezovalnik 9">
            <a:extLst>
              <a:ext uri="{FF2B5EF4-FFF2-40B4-BE49-F238E27FC236}">
                <a16:creationId xmlns:a16="http://schemas.microsoft.com/office/drawing/2014/main" id="{0876FFC8-8043-440F-8D87-F460C9A53DB2}"/>
              </a:ext>
            </a:extLst>
          </p:cNvPr>
          <p:cNvCxnSpPr>
            <a:endCxn id="7" idx="1"/>
          </p:cNvCxnSpPr>
          <p:nvPr/>
        </p:nvCxnSpPr>
        <p:spPr>
          <a:xfrm>
            <a:off x="7236789" y="5292436"/>
            <a:ext cx="2246666" cy="24161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6760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54000">
        <p15:prstTrans prst="airplane"/>
      </p:transition>
    </mc:Choice>
    <mc:Fallback xmlns="">
      <p:transition spd="slow" advClick="0" advTm="5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35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laček govora: elipsa 6">
            <a:extLst>
              <a:ext uri="{FF2B5EF4-FFF2-40B4-BE49-F238E27FC236}">
                <a16:creationId xmlns:a16="http://schemas.microsoft.com/office/drawing/2014/main" id="{F2C561B8-F63B-4A08-B2C0-ADF08B18E40C}"/>
              </a:ext>
            </a:extLst>
          </p:cNvPr>
          <p:cNvSpPr/>
          <p:nvPr/>
        </p:nvSpPr>
        <p:spPr>
          <a:xfrm>
            <a:off x="7317666" y="300369"/>
            <a:ext cx="4444410" cy="2929270"/>
          </a:xfrm>
          <a:prstGeom prst="wedgeEllipseCallout">
            <a:avLst>
              <a:gd name="adj1" fmla="val -54616"/>
              <a:gd name="adj2" fmla="val 326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sl-SI" dirty="0"/>
              <a:t>HOKUS-POKUS, SPREMENI SE V PAJKA IN POJDI PO VSEH ŠTIRIH V KUHINJO. NAREDI 10 </a:t>
            </a:r>
            <a:r>
              <a:rPr lang="sl-SI"/>
              <a:t>POSKOKOV PO </a:t>
            </a:r>
            <a:r>
              <a:rPr lang="sl-SI" dirty="0"/>
              <a:t>LEVI IN 10 </a:t>
            </a:r>
            <a:r>
              <a:rPr lang="sl-SI"/>
              <a:t>POSKOKOV PO </a:t>
            </a:r>
            <a:r>
              <a:rPr lang="sl-SI" dirty="0"/>
              <a:t>DESNI NOGI. </a:t>
            </a:r>
          </a:p>
        </p:txBody>
      </p:sp>
      <p:pic>
        <p:nvPicPr>
          <p:cNvPr id="11" name="Picture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D23C8C8-BC69-4661-82D7-E1D4D21A5B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83" r="36874" b="46404"/>
          <a:stretch/>
        </p:blipFill>
        <p:spPr bwMode="auto">
          <a:xfrm>
            <a:off x="10119525" y="5092996"/>
            <a:ext cx="1998047" cy="164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B4CC85D2-036E-4C25-AA5B-276D29DF46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97" b="45822"/>
          <a:stretch/>
        </p:blipFill>
        <p:spPr bwMode="auto">
          <a:xfrm>
            <a:off x="429924" y="215900"/>
            <a:ext cx="4587435" cy="3735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ična razmišlja: Pazi se, mali! Imam lak za lase in znam ga upor...">
            <a:extLst>
              <a:ext uri="{FF2B5EF4-FFF2-40B4-BE49-F238E27FC236}">
                <a16:creationId xmlns:a16="http://schemas.microsoft.com/office/drawing/2014/main" id="{A1C5296E-D520-4987-8B96-DBB586D6E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438" y="1680535"/>
            <a:ext cx="1751123" cy="1806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Jumping Child Clip Art - Hop On One Foot Clipart, HD Png Download ,  Transparent Png Image - PNGitem">
            <a:extLst>
              <a:ext uri="{FF2B5EF4-FFF2-40B4-BE49-F238E27FC236}">
                <a16:creationId xmlns:a16="http://schemas.microsoft.com/office/drawing/2014/main" id="{AC9CD524-5AC7-48CB-8E6F-93F09156E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055" y="3951624"/>
            <a:ext cx="1962150" cy="233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972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BF50AA88-BD67-49F9-BA06-D9EF4E1B5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175" b="43055"/>
          <a:stretch/>
        </p:blipFill>
        <p:spPr bwMode="auto">
          <a:xfrm>
            <a:off x="589627" y="588815"/>
            <a:ext cx="3552675" cy="3169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laček govora: elipsa 2">
            <a:extLst>
              <a:ext uri="{FF2B5EF4-FFF2-40B4-BE49-F238E27FC236}">
                <a16:creationId xmlns:a16="http://schemas.microsoft.com/office/drawing/2014/main" id="{63A1534A-2740-4FE5-BB71-B8BF0BEB7E6B}"/>
              </a:ext>
            </a:extLst>
          </p:cNvPr>
          <p:cNvSpPr/>
          <p:nvPr/>
        </p:nvSpPr>
        <p:spPr>
          <a:xfrm>
            <a:off x="6684486" y="135639"/>
            <a:ext cx="5147295" cy="2969068"/>
          </a:xfrm>
          <a:prstGeom prst="wedgeEllipseCallout">
            <a:avLst>
              <a:gd name="adj1" fmla="val -62803"/>
              <a:gd name="adj2" fmla="val 243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sl-SI" dirty="0"/>
              <a:t>ČIRA ČARA – SPREMENI SE V ZAJČKA.</a:t>
            </a:r>
          </a:p>
          <a:p>
            <a:pPr algn="ctr">
              <a:lnSpc>
                <a:spcPct val="150000"/>
              </a:lnSpc>
            </a:pPr>
            <a:r>
              <a:rPr lang="sl-SI" dirty="0"/>
              <a:t>Z ZAJČJIMI POSKOKI ODSKAKLJAJ V SPALNICO. TAM NAREDI 10 DVIGOV TRUPA – TREBUŠNJAKOV.</a:t>
            </a:r>
          </a:p>
        </p:txBody>
      </p:sp>
      <p:pic>
        <p:nvPicPr>
          <p:cNvPr id="6150" name="Picture 6">
            <a:extLst>
              <a:ext uri="{FF2B5EF4-FFF2-40B4-BE49-F238E27FC236}">
                <a16:creationId xmlns:a16="http://schemas.microsoft.com/office/drawing/2014/main" id="{C646A179-AD25-42D2-8CB4-D82C2E0D74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05" t="29357" r="15333"/>
          <a:stretch/>
        </p:blipFill>
        <p:spPr bwMode="auto">
          <a:xfrm>
            <a:off x="1126765" y="3848986"/>
            <a:ext cx="3785477" cy="230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AAB6E78-EBE8-4ED4-A0BC-ECC1D4576E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83" r="36874" b="46404"/>
          <a:stretch/>
        </p:blipFill>
        <p:spPr bwMode="auto">
          <a:xfrm>
            <a:off x="9956644" y="5081108"/>
            <a:ext cx="1998047" cy="164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Zajec">
            <a:extLst>
              <a:ext uri="{FF2B5EF4-FFF2-40B4-BE49-F238E27FC236}">
                <a16:creationId xmlns:a16="http://schemas.microsoft.com/office/drawing/2014/main" id="{36136D16-EE92-476B-B428-E86A33507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134" y="1459570"/>
            <a:ext cx="1368167" cy="181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1724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C2947928-2869-4505-A3BE-7088023EC6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56" t="49517" r="59858"/>
          <a:stretch/>
        </p:blipFill>
        <p:spPr bwMode="auto">
          <a:xfrm>
            <a:off x="416947" y="454953"/>
            <a:ext cx="4385388" cy="3261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Jumping Jacks - Stock Illustration [12982954] - PIXTA">
            <a:extLst>
              <a:ext uri="{FF2B5EF4-FFF2-40B4-BE49-F238E27FC236}">
                <a16:creationId xmlns:a16="http://schemas.microsoft.com/office/drawing/2014/main" id="{788403D7-5CC9-4264-9083-FD4FD4006F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12"/>
          <a:stretch/>
        </p:blipFill>
        <p:spPr bwMode="auto">
          <a:xfrm>
            <a:off x="1658680" y="3716939"/>
            <a:ext cx="2278456" cy="262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laček govora: elipsa 8">
            <a:extLst>
              <a:ext uri="{FF2B5EF4-FFF2-40B4-BE49-F238E27FC236}">
                <a16:creationId xmlns:a16="http://schemas.microsoft.com/office/drawing/2014/main" id="{CF8B48CC-37A0-4B39-930D-566EC6D90ECD}"/>
              </a:ext>
            </a:extLst>
          </p:cNvPr>
          <p:cNvSpPr/>
          <p:nvPr/>
        </p:nvSpPr>
        <p:spPr>
          <a:xfrm>
            <a:off x="6655981" y="226359"/>
            <a:ext cx="4593266" cy="2920878"/>
          </a:xfrm>
          <a:prstGeom prst="wedgeEllipseCallout">
            <a:avLst>
              <a:gd name="adj1" fmla="val -56944"/>
              <a:gd name="adj2" fmla="val 326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sl-SI" dirty="0"/>
              <a:t>SIMSALABIM - SPREMENIŠ SE V RAKOVICO. POJDI V DNEVNO SOBO. TAM NAREDI 10 POSKOKOV NA ZVEZDO.</a:t>
            </a:r>
          </a:p>
        </p:txBody>
      </p:sp>
      <p:pic>
        <p:nvPicPr>
          <p:cNvPr id="11" name="Picture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4FE1B4A-6FFD-4C69-98ED-9B5A57DE67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83" r="36874" b="46404"/>
          <a:stretch/>
        </p:blipFill>
        <p:spPr bwMode="auto">
          <a:xfrm>
            <a:off x="9896242" y="4990388"/>
            <a:ext cx="1998047" cy="164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Moj malček - portal za skrbne starše, nosečnice in mlade mamice - Dojenček">
            <a:extLst>
              <a:ext uri="{FF2B5EF4-FFF2-40B4-BE49-F238E27FC236}">
                <a16:creationId xmlns:a16="http://schemas.microsoft.com/office/drawing/2014/main" id="{39B4F940-C248-49D8-9803-C1F0677838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997" y="1999475"/>
            <a:ext cx="1429525" cy="142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7505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>
            <a:extLst>
              <a:ext uri="{FF2B5EF4-FFF2-40B4-BE49-F238E27FC236}">
                <a16:creationId xmlns:a16="http://schemas.microsoft.com/office/drawing/2014/main" id="{5D79C159-A7FF-4D4F-8909-D7BFB9FEE3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45" t="50683" r="13638"/>
          <a:stretch/>
        </p:blipFill>
        <p:spPr bwMode="auto">
          <a:xfrm>
            <a:off x="-177541" y="0"/>
            <a:ext cx="5571460" cy="4071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EB7B15A-6B12-4527-BC6D-05602278A7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83" r="36874" b="46404"/>
          <a:stretch/>
        </p:blipFill>
        <p:spPr bwMode="auto">
          <a:xfrm>
            <a:off x="10023832" y="5092996"/>
            <a:ext cx="1998047" cy="164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ŽABE - Vrtec Jadvige Golež Maribor">
            <a:extLst>
              <a:ext uri="{FF2B5EF4-FFF2-40B4-BE49-F238E27FC236}">
                <a16:creationId xmlns:a16="http://schemas.microsoft.com/office/drawing/2014/main" id="{FE35B44E-C8AF-4052-BA61-AB4BA62616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94" r="36002"/>
          <a:stretch/>
        </p:blipFill>
        <p:spPr bwMode="auto">
          <a:xfrm>
            <a:off x="5263116" y="2575737"/>
            <a:ext cx="1148316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blaček govora: elipsa 12">
            <a:extLst>
              <a:ext uri="{FF2B5EF4-FFF2-40B4-BE49-F238E27FC236}">
                <a16:creationId xmlns:a16="http://schemas.microsoft.com/office/drawing/2014/main" id="{8F86315F-46A9-4BD3-A73A-192F5C24D9AF}"/>
              </a:ext>
            </a:extLst>
          </p:cNvPr>
          <p:cNvSpPr/>
          <p:nvPr/>
        </p:nvSpPr>
        <p:spPr>
          <a:xfrm>
            <a:off x="6655981" y="226359"/>
            <a:ext cx="4593266" cy="2920878"/>
          </a:xfrm>
          <a:prstGeom prst="wedgeEllipseCallout">
            <a:avLst>
              <a:gd name="adj1" fmla="val -56944"/>
              <a:gd name="adj2" fmla="val 326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sl-SI" dirty="0"/>
              <a:t>ČIRULE ČARULE, SEDAJ SI ŽABA. Z ŽABJIMI POSKOKI ODSKAKLJAJ V KOPALNICO. NAREDI 10 POČEPOV. </a:t>
            </a:r>
          </a:p>
        </p:txBody>
      </p:sp>
      <p:pic>
        <p:nvPicPr>
          <p:cNvPr id="14" name="Picture 8" descr="Boy Doing Squats Exercise, Schoolboy Daily Routine Activity Cartoon Vector  Illustration Stock Vector - Illustration of character, athletic: 179373441">
            <a:extLst>
              <a:ext uri="{FF2B5EF4-FFF2-40B4-BE49-F238E27FC236}">
                <a16:creationId xmlns:a16="http://schemas.microsoft.com/office/drawing/2014/main" id="{F1EE6731-4C8E-4395-8057-11B0B78F8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326" y="4043977"/>
            <a:ext cx="2352430" cy="2352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13922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C14C3F2-98D0-4273-99B5-81C262F7D0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83" r="36874" b="46404"/>
          <a:stretch/>
        </p:blipFill>
        <p:spPr bwMode="auto">
          <a:xfrm>
            <a:off x="10193953" y="5124894"/>
            <a:ext cx="1998047" cy="164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laček govora: elipsa 9">
            <a:extLst>
              <a:ext uri="{FF2B5EF4-FFF2-40B4-BE49-F238E27FC236}">
                <a16:creationId xmlns:a16="http://schemas.microsoft.com/office/drawing/2014/main" id="{EE010156-4795-4C40-87E4-463C6A95128A}"/>
              </a:ext>
            </a:extLst>
          </p:cNvPr>
          <p:cNvSpPr/>
          <p:nvPr/>
        </p:nvSpPr>
        <p:spPr>
          <a:xfrm>
            <a:off x="5054444" y="198650"/>
            <a:ext cx="3537972" cy="2475277"/>
          </a:xfrm>
          <a:prstGeom prst="wedgeEllipseCallout">
            <a:avLst>
              <a:gd name="adj1" fmla="val 76590"/>
              <a:gd name="adj2" fmla="val -31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sl-SI" dirty="0"/>
              <a:t>ODLIČNO TI JE ŠLO!</a:t>
            </a:r>
          </a:p>
          <a:p>
            <a:pPr algn="ctr">
              <a:lnSpc>
                <a:spcPct val="150000"/>
              </a:lnSpc>
            </a:pPr>
            <a:r>
              <a:rPr lang="sl-SI" dirty="0"/>
              <a:t>SEDAJ PA SE POGLEJ V OGLEDALO IN SI POVEJ NEKAJ LEPEGA.</a:t>
            </a:r>
          </a:p>
        </p:txBody>
      </p:sp>
      <p:pic>
        <p:nvPicPr>
          <p:cNvPr id="3078" name="Picture 6" descr="Little Girl Looking At Herself In Mirror Stock Vector - Illustration of  path, glass: 84571856">
            <a:extLst>
              <a:ext uri="{FF2B5EF4-FFF2-40B4-BE49-F238E27FC236}">
                <a16:creationId xmlns:a16="http://schemas.microsoft.com/office/drawing/2014/main" id="{74192268-75F6-4FE2-A96E-C94DDB6DFC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62"/>
          <a:stretch/>
        </p:blipFill>
        <p:spPr bwMode="auto">
          <a:xfrm>
            <a:off x="710923" y="2998038"/>
            <a:ext cx="2392495" cy="285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appy cute kid boy use mirror in morning #Sponsored , #Ad, #paid, #cute,  #morning, #mirror, #Happy in 2020 | Cute kids, Kids boys, Kids">
            <a:extLst>
              <a:ext uri="{FF2B5EF4-FFF2-40B4-BE49-F238E27FC236}">
                <a16:creationId xmlns:a16="http://schemas.microsoft.com/office/drawing/2014/main" id="{C7A9817D-AF45-4A86-9904-E15C39542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480" y="3341109"/>
            <a:ext cx="2850501" cy="285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okay">
            <a:extLst>
              <a:ext uri="{FF2B5EF4-FFF2-40B4-BE49-F238E27FC236}">
                <a16:creationId xmlns:a16="http://schemas.microsoft.com/office/drawing/2014/main" id="{9895A39D-8944-4C0A-9683-3049E6B87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2416" y="43651"/>
            <a:ext cx="379095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3093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ird friends">
            <a:extLst>
              <a:ext uri="{FF2B5EF4-FFF2-40B4-BE49-F238E27FC236}">
                <a16:creationId xmlns:a16="http://schemas.microsoft.com/office/drawing/2014/main" id="{0ADC8A9A-E42D-447C-A839-3A74C0E15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330036"/>
            <a:ext cx="4702464" cy="4702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laček govora: elipsa 4">
            <a:extLst>
              <a:ext uri="{FF2B5EF4-FFF2-40B4-BE49-F238E27FC236}">
                <a16:creationId xmlns:a16="http://schemas.microsoft.com/office/drawing/2014/main" id="{90161AA7-2FEA-41B0-835D-35745CF5E94F}"/>
              </a:ext>
            </a:extLst>
          </p:cNvPr>
          <p:cNvSpPr/>
          <p:nvPr/>
        </p:nvSpPr>
        <p:spPr>
          <a:xfrm>
            <a:off x="1995055" y="734291"/>
            <a:ext cx="3646310" cy="2078182"/>
          </a:xfrm>
          <a:prstGeom prst="wedgeEllipseCallout">
            <a:avLst>
              <a:gd name="adj1" fmla="val 96961"/>
              <a:gd name="adj2" fmla="val 50309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sl-SI" sz="2400" dirty="0">
                <a:solidFill>
                  <a:schemeClr val="accent1"/>
                </a:solidFill>
              </a:rPr>
              <a:t>LEP DAN TI ŽELIM!</a:t>
            </a:r>
          </a:p>
          <a:p>
            <a:pPr algn="ctr">
              <a:lnSpc>
                <a:spcPct val="150000"/>
              </a:lnSpc>
            </a:pPr>
            <a:r>
              <a:rPr lang="sl-SI" sz="2400" dirty="0">
                <a:solidFill>
                  <a:schemeClr val="accent1"/>
                </a:solidFill>
              </a:rPr>
              <a:t>NASVIDENJE!</a:t>
            </a:r>
            <a:r>
              <a:rPr lang="sl-SI" sz="2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064523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122</Words>
  <Application>Microsoft Office PowerPoint</Application>
  <PresentationFormat>Širokozaslonsko</PresentationFormat>
  <Paragraphs>11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Černe, Žan Peter</dc:creator>
  <cp:lastModifiedBy>OŠ Lenart 03</cp:lastModifiedBy>
  <cp:revision>39</cp:revision>
  <dcterms:created xsi:type="dcterms:W3CDTF">2020-11-22T22:59:24Z</dcterms:created>
  <dcterms:modified xsi:type="dcterms:W3CDTF">2021-11-14T10:54:59Z</dcterms:modified>
</cp:coreProperties>
</file>