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89987-2C78-A112-1F22-5058B69B294D}" v="3" dt="2021-11-23T16:56:53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ja Simonič Puc" userId="S::sonja.simonic.puc@vipava.onmicrosoft.com::57fd6ecb-eb93-4252-b60d-bf81cb9489bf" providerId="AD" clId="Web-{2DD89987-2C78-A112-1F22-5058B69B294D}"/>
    <pc:docChg chg="modSld">
      <pc:chgData name="Sonja Simonič Puc" userId="S::sonja.simonic.puc@vipava.onmicrosoft.com::57fd6ecb-eb93-4252-b60d-bf81cb9489bf" providerId="AD" clId="Web-{2DD89987-2C78-A112-1F22-5058B69B294D}" dt="2021-11-23T16:56:46.289" v="1" actId="20577"/>
      <pc:docMkLst>
        <pc:docMk/>
      </pc:docMkLst>
      <pc:sldChg chg="modSp">
        <pc:chgData name="Sonja Simonič Puc" userId="S::sonja.simonic.puc@vipava.onmicrosoft.com::57fd6ecb-eb93-4252-b60d-bf81cb9489bf" providerId="AD" clId="Web-{2DD89987-2C78-A112-1F22-5058B69B294D}" dt="2021-11-23T16:56:46.289" v="1" actId="20577"/>
        <pc:sldMkLst>
          <pc:docMk/>
          <pc:sldMk cId="3049024965" sldId="263"/>
        </pc:sldMkLst>
        <pc:spChg chg="mod">
          <ac:chgData name="Sonja Simonič Puc" userId="S::sonja.simonic.puc@vipava.onmicrosoft.com::57fd6ecb-eb93-4252-b60d-bf81cb9489bf" providerId="AD" clId="Web-{2DD89987-2C78-A112-1F22-5058B69B294D}" dt="2021-11-23T16:56:46.289" v="1" actId="20577"/>
          <ac:spMkLst>
            <pc:docMk/>
            <pc:sldMk cId="3049024965" sldId="26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JAPONSKA 	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November  </a:t>
            </a:r>
            <a:r>
              <a:rPr lang="ja-JP" altLang="en-US" b="1" dirty="0"/>
              <a:t>十一月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935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Bunka no hi – Dan kulture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3. 11. 1946 – razglasitev nove japonske ustave</a:t>
            </a:r>
          </a:p>
          <a:p>
            <a:r>
              <a:rPr lang="sl-SI" dirty="0"/>
              <a:t>Različni festivali za širjenje umetnosti</a:t>
            </a:r>
          </a:p>
          <a:p>
            <a:r>
              <a:rPr lang="sl-SI" dirty="0"/>
              <a:t>Podelitev nagrad na področju kulture in znanosti</a:t>
            </a:r>
          </a:p>
        </p:txBody>
      </p:sp>
      <p:pic>
        <p:nvPicPr>
          <p:cNvPr id="1028" name="Picture 4" descr="Rezultat iskanja slik za bunka no 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872" y="0"/>
            <a:ext cx="3487257" cy="246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81" y="3671314"/>
            <a:ext cx="3057526" cy="305752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061" y="3667431"/>
            <a:ext cx="3057525" cy="30575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007" y="3667431"/>
            <a:ext cx="3057524" cy="30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9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Festival svetišča </a:t>
            </a:r>
            <a:r>
              <a:rPr lang="sl-SI" dirty="0" err="1"/>
              <a:t>Meiji</a:t>
            </a:r>
            <a:r>
              <a:rPr lang="sl-SI" dirty="0"/>
              <a:t>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Tokyo</a:t>
            </a:r>
            <a:r>
              <a:rPr lang="sl-SI" dirty="0"/>
              <a:t>, 1. – 3. november</a:t>
            </a:r>
          </a:p>
          <a:p>
            <a:r>
              <a:rPr lang="sl-SI" dirty="0"/>
              <a:t>Počastitev rojstnega dne cesarja </a:t>
            </a:r>
            <a:r>
              <a:rPr lang="sl-SI" dirty="0" err="1"/>
              <a:t>Meijija</a:t>
            </a:r>
            <a:r>
              <a:rPr lang="sl-SI" dirty="0"/>
              <a:t> (1852 – 1912)</a:t>
            </a:r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12" y="3213018"/>
            <a:ext cx="20955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6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66577" y="599089"/>
            <a:ext cx="8915400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z="2400" dirty="0"/>
              <a:t>Ples </a:t>
            </a:r>
            <a:r>
              <a:rPr lang="sl-SI" sz="2400" b="1" i="1" dirty="0" err="1"/>
              <a:t>bugaku</a:t>
            </a:r>
            <a:r>
              <a:rPr lang="sl-SI" sz="2400" dirty="0"/>
              <a:t>, </a:t>
            </a:r>
          </a:p>
          <a:p>
            <a:endParaRPr lang="sl-SI" sz="2400" dirty="0"/>
          </a:p>
          <a:p>
            <a:r>
              <a:rPr lang="sl-SI" sz="2400" dirty="0"/>
              <a:t>gledališče </a:t>
            </a:r>
            <a:r>
              <a:rPr lang="sl-SI" sz="2400" b="1" i="1" dirty="0" err="1"/>
              <a:t>nō</a:t>
            </a:r>
            <a:r>
              <a:rPr lang="sl-SI" sz="2400" dirty="0"/>
              <a:t>, </a:t>
            </a:r>
          </a:p>
          <a:p>
            <a:endParaRPr lang="sl-SI" sz="2400" dirty="0"/>
          </a:p>
          <a:p>
            <a:r>
              <a:rPr lang="sl-SI" sz="2400" dirty="0"/>
              <a:t>tradicionalna glasba </a:t>
            </a:r>
            <a:r>
              <a:rPr lang="sl-SI" sz="2400" b="1" i="1" dirty="0" err="1"/>
              <a:t>hogaku</a:t>
            </a:r>
            <a:endParaRPr lang="sl-SI" sz="2400" dirty="0" err="1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979" y="274425"/>
            <a:ext cx="3865199" cy="242032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200" y="3784991"/>
            <a:ext cx="4944285" cy="278001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54" y="3631949"/>
            <a:ext cx="47625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2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26756" y="651641"/>
            <a:ext cx="8915400" cy="3777622"/>
          </a:xfrm>
        </p:spPr>
        <p:txBody>
          <a:bodyPr>
            <a:normAutofit/>
          </a:bodyPr>
          <a:lstStyle/>
          <a:p>
            <a:r>
              <a:rPr lang="sl-SI" sz="2400" dirty="0"/>
              <a:t>borilne veščine: </a:t>
            </a:r>
          </a:p>
          <a:p>
            <a:pPr lvl="2"/>
            <a:r>
              <a:rPr lang="sl-SI" sz="2000" b="1" i="1" dirty="0" err="1"/>
              <a:t>aikido</a:t>
            </a:r>
            <a:r>
              <a:rPr lang="sl-SI" sz="2000" dirty="0"/>
              <a:t>, </a:t>
            </a:r>
          </a:p>
          <a:p>
            <a:pPr lvl="2"/>
            <a:r>
              <a:rPr lang="sl-SI" sz="2000" b="1" i="1" dirty="0"/>
              <a:t>sumo</a:t>
            </a:r>
            <a:r>
              <a:rPr lang="sl-SI" sz="2000" dirty="0"/>
              <a:t>, </a:t>
            </a:r>
          </a:p>
          <a:p>
            <a:pPr lvl="2"/>
            <a:r>
              <a:rPr lang="sl-SI" sz="2000" dirty="0"/>
              <a:t>lokostrelstvo na konjih – </a:t>
            </a:r>
            <a:r>
              <a:rPr lang="sl-SI" sz="2000" b="1" i="1" dirty="0" err="1"/>
              <a:t>yabusame</a:t>
            </a:r>
            <a:r>
              <a:rPr lang="sl-SI" sz="2000" dirty="0"/>
              <a:t>…</a:t>
            </a:r>
          </a:p>
          <a:p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261" y="185737"/>
            <a:ext cx="4098450" cy="272562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31" y="2791809"/>
            <a:ext cx="4366063" cy="24948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985" y="3177409"/>
            <a:ext cx="4669221" cy="350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4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51794" y="340331"/>
            <a:ext cx="8911687" cy="1280890"/>
          </a:xfrm>
        </p:spPr>
        <p:txBody>
          <a:bodyPr/>
          <a:lstStyle/>
          <a:p>
            <a:pPr algn="ctr"/>
            <a:r>
              <a:rPr lang="sl-SI" sz="4000" dirty="0" err="1"/>
              <a:t>Shichi</a:t>
            </a:r>
            <a:r>
              <a:rPr lang="sl-SI" sz="4000" dirty="0"/>
              <a:t> – go – </a:t>
            </a:r>
            <a:r>
              <a:rPr lang="sl-SI" sz="4000" dirty="0" err="1"/>
              <a:t>san</a:t>
            </a:r>
            <a:r>
              <a:rPr lang="sl-SI" sz="4000" dirty="0"/>
              <a:t>   </a:t>
            </a:r>
            <a:r>
              <a:rPr lang="ja-JP" altLang="en-US" sz="4000" dirty="0"/>
              <a:t>七五三 </a:t>
            </a:r>
            <a:r>
              <a:rPr lang="sl-SI" altLang="ja-JP" sz="4000" dirty="0"/>
              <a:t> </a:t>
            </a:r>
            <a:r>
              <a:rPr lang="sl-SI" sz="4000" dirty="0"/>
              <a:t>(7-5-3)</a:t>
            </a:r>
            <a:br>
              <a:rPr lang="sl-SI" sz="4000" dirty="0"/>
            </a:br>
            <a:r>
              <a:rPr lang="sl-SI" sz="2800" dirty="0"/>
              <a:t>15. november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43281" y="1621221"/>
            <a:ext cx="8915400" cy="3777622"/>
          </a:xfrm>
        </p:spPr>
        <p:txBody>
          <a:bodyPr/>
          <a:lstStyle/>
          <a:p>
            <a:r>
              <a:rPr lang="sl-SI" dirty="0"/>
              <a:t>Deklice: 3 in 7 let, dečki: 3 in 5 let</a:t>
            </a:r>
          </a:p>
          <a:p>
            <a:r>
              <a:rPr lang="sl-SI" dirty="0"/>
              <a:t>Tradicionalno: otroci so prvič oblekli tradicionalne hlače </a:t>
            </a:r>
            <a:r>
              <a:rPr lang="sl-SI" b="1" i="1" dirty="0" err="1"/>
              <a:t>hakama</a:t>
            </a:r>
            <a:r>
              <a:rPr lang="sl-SI" dirty="0"/>
              <a:t> (5-letni dečki), zavezali svoj prvi pas </a:t>
            </a:r>
            <a:r>
              <a:rPr lang="sl-SI" b="1" i="1" dirty="0" err="1"/>
              <a:t>obi</a:t>
            </a:r>
            <a:r>
              <a:rPr lang="sl-SI" dirty="0"/>
              <a:t> (7-letne deklice) in si pustili rasti dolge lase (3-letne deklice in dečki)</a:t>
            </a:r>
          </a:p>
          <a:p>
            <a:r>
              <a:rPr lang="sl-SI" dirty="0"/>
              <a:t>Danes – večina otrok prejme svoj prvi kimono, obiščejo šintoistično svetišče, dobijo sladkarijo </a:t>
            </a:r>
            <a:r>
              <a:rPr lang="sl-SI" b="1" i="1" dirty="0" err="1"/>
              <a:t>chitose</a:t>
            </a:r>
            <a:r>
              <a:rPr lang="sl-SI" b="1" i="1" dirty="0"/>
              <a:t> </a:t>
            </a:r>
            <a:r>
              <a:rPr lang="sl-SI" b="1" i="1" dirty="0" err="1"/>
              <a:t>ame</a:t>
            </a:r>
            <a:r>
              <a:rPr lang="sl-SI" b="1" i="1" dirty="0"/>
              <a:t> </a:t>
            </a:r>
            <a:r>
              <a:rPr lang="sl-SI" dirty="0"/>
              <a:t>(tisoč let star bonbon) – za dolgo zdravo življenje.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069" y="3632813"/>
            <a:ext cx="2469931" cy="32567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453" y="3907753"/>
            <a:ext cx="3695974" cy="27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7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Sejem Tori no </a:t>
            </a:r>
            <a:r>
              <a:rPr lang="sl-SI" dirty="0" err="1"/>
              <a:t>ichi</a:t>
            </a:r>
            <a:r>
              <a:rPr lang="sl-SI" dirty="0"/>
              <a:t>  ob dnevih petelina (tori)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Vsakih 12 dni v novembru</a:t>
            </a:r>
          </a:p>
          <a:p>
            <a:r>
              <a:rPr lang="sl-SI" dirty="0"/>
              <a:t>Prodajajo </a:t>
            </a:r>
            <a:r>
              <a:rPr lang="sl-SI" b="1" i="1" dirty="0" err="1"/>
              <a:t>kumade</a:t>
            </a:r>
            <a:r>
              <a:rPr lang="sl-SI" dirty="0"/>
              <a:t> (okrašene grabljice iz bambusovega lesa) za blagostanje in srečo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97" y="3304514"/>
            <a:ext cx="5543879" cy="351890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612" y="2953079"/>
            <a:ext cx="30480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99911"/>
      </p:ext>
    </p:extLst>
  </p:cSld>
  <p:clrMapOvr>
    <a:masterClrMapping/>
  </p:clrMapOvr>
</p:sld>
</file>

<file path=ppt/theme/theme1.xml><?xml version="1.0" encoding="utf-8"?>
<a:theme xmlns:a="http://schemas.openxmlformats.org/drawingml/2006/main" name="Jat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175</TotalTime>
  <Words>195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Jata</vt:lpstr>
      <vt:lpstr>JAPONSKA  </vt:lpstr>
      <vt:lpstr>Bunka no hi – Dan kulture</vt:lpstr>
      <vt:lpstr>Festival svetišča Meiji </vt:lpstr>
      <vt:lpstr>PowerPoint Presentation</vt:lpstr>
      <vt:lpstr>PowerPoint Presentation</vt:lpstr>
      <vt:lpstr>Shichi – go – san   七五三  (7-5-3) 15. november</vt:lpstr>
      <vt:lpstr>Sejem Tori no ichi  ob dnevih petelina (tori)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JAPONSKA</dc:title>
  <dc:creator>Nadja Rodman Koradin</dc:creator>
  <cp:lastModifiedBy>Sonja Simonič Puc</cp:lastModifiedBy>
  <cp:revision>11</cp:revision>
  <dcterms:created xsi:type="dcterms:W3CDTF">2017-10-16T11:27:31Z</dcterms:created>
  <dcterms:modified xsi:type="dcterms:W3CDTF">2021-11-23T16:56:54Z</dcterms:modified>
</cp:coreProperties>
</file>