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7" r:id="rId3"/>
    <p:sldId id="268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gif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sl-SI" dirty="0" smtClean="0"/>
              <a:t>NAŠE OSONČJE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14282" y="928670"/>
            <a:ext cx="871543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b="1" dirty="0"/>
              <a:t> </a:t>
            </a:r>
            <a:endParaRPr lang="sl-SI" dirty="0"/>
          </a:p>
          <a:p>
            <a:endParaRPr lang="sl-SI" dirty="0"/>
          </a:p>
        </p:txBody>
      </p:sp>
      <p:pic>
        <p:nvPicPr>
          <p:cNvPr id="14" name="Slika 13" descr="http://upload.wikimedia.org/wikipedia/commons/thumb/0/02/Jordens_inre-numbers.svg/300px-Jordens_inre-numbers.svg.png"/>
          <p:cNvPicPr>
            <a:picLocks noChangeAspect="1"/>
          </p:cNvPicPr>
          <p:nvPr/>
        </p:nvPicPr>
        <p:blipFill>
          <a:blip r:embed="rId2" cstate="print"/>
          <a:srcRect r="15000"/>
          <a:stretch>
            <a:fillRect/>
          </a:stretch>
        </p:blipFill>
        <p:spPr bwMode="auto">
          <a:xfrm>
            <a:off x="64591" y="2708920"/>
            <a:ext cx="3643313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Slika 14" descr="http://dxmain1.tripod.com/slike/atmosf4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70842"/>
            <a:ext cx="5100638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Slika 10" descr="http://www.andros.si/vesolje/images/postavitev_planeto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127" y="90289"/>
            <a:ext cx="5292090" cy="3131820"/>
          </a:xfrm>
          <a:prstGeom prst="rect">
            <a:avLst/>
          </a:prstGeom>
          <a:noFill/>
        </p:spPr>
      </p:pic>
      <p:pic>
        <p:nvPicPr>
          <p:cNvPr id="23553" name="irc_mi" descr="http://www.astrologkarinpetersen.dk/images/eklipt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3645024"/>
            <a:ext cx="6827520" cy="3089453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57200" y="2066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57200" y="339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http://t3.gstatic.com/images?q=tbn:ANd9GcRip72w3JpM3tu_yQgXLEyypFZZaRbLIoIcNVy73lRqp5gI8idTx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6" y="44904"/>
            <a:ext cx="2340000" cy="2340000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572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57200" y="678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5" name="il_fi" descr="http://upload.wikimedia.org/wikipedia/commons/thumb/3/3d/Uranus2.jpg/240px-Uranus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996952"/>
            <a:ext cx="2340000" cy="2340000"/>
          </a:xfrm>
          <a:prstGeom prst="rect">
            <a:avLst/>
          </a:prstGeom>
          <a:noFill/>
        </p:spPr>
      </p:pic>
      <p:pic>
        <p:nvPicPr>
          <p:cNvPr id="24584" name="irc_mi" descr="http://t3.gstatic.com/images?q=tbn:ANd9GcRRIQOFx6bCVCJoutSDgFxUwOKlPHxGsGLW88oMCfOVXWE24nU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68504" y="4473376"/>
            <a:ext cx="2340000" cy="2340000"/>
          </a:xfrm>
          <a:prstGeom prst="rect">
            <a:avLst/>
          </a:prstGeom>
          <a:noFill/>
        </p:spPr>
      </p:pic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457200" y="661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8" name="Picture 2" descr="http://t1.gstatic.com/images?q=tbn:ANd9GcQAHnZGBn6e_Ma6Vv-OFxIRUlpXpjTPLuwrN4P5hAWdVCc9ccb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64248" y="0"/>
            <a:ext cx="2340000" cy="2340000"/>
          </a:xfrm>
          <a:prstGeom prst="rect">
            <a:avLst/>
          </a:prstGeom>
          <a:noFill/>
        </p:spPr>
      </p:pic>
      <p:pic>
        <p:nvPicPr>
          <p:cNvPr id="24577" name="irc_mi" descr="http://t3.gstatic.com/images?q=tbn:ANd9GcT9DnbSsjcyd71clkrROFhDGzy6tAlac6qAATTSMjNPzIGKvDoY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8504" y="1268760"/>
            <a:ext cx="2340000" cy="2340000"/>
          </a:xfrm>
          <a:prstGeom prst="rect">
            <a:avLst/>
          </a:prstGeom>
          <a:noFill/>
        </p:spPr>
      </p:pic>
      <p:pic>
        <p:nvPicPr>
          <p:cNvPr id="24579" name="il_fi" descr="http://upload.wikimedia.org/wikipedia/commons/thumb/8/85/Venus_globe.jpg/220px-Venus_glob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04008" y="1340768"/>
            <a:ext cx="2340000" cy="2340000"/>
          </a:xfrm>
          <a:prstGeom prst="rect">
            <a:avLst/>
          </a:prstGeom>
          <a:noFill/>
        </p:spPr>
      </p:pic>
      <p:pic>
        <p:nvPicPr>
          <p:cNvPr id="24586" name="Picture 10" descr="http://nssdc.gsfc.nasa.gov/image/planetary/saturn/satur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53782" y="4518000"/>
            <a:ext cx="3006250" cy="2340000"/>
          </a:xfrm>
          <a:prstGeom prst="rect">
            <a:avLst/>
          </a:prstGeom>
          <a:noFill/>
        </p:spPr>
      </p:pic>
      <p:pic>
        <p:nvPicPr>
          <p:cNvPr id="24587" name="Picture 11" descr="http://upload.wikimedia.org/wikipedia/commons/thumb/5/5a/Jupiter_by_Cassini-Huygens.jpg/260px-Jupiter_by_Cassini-Huygen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466" y="2996952"/>
            <a:ext cx="2428302" cy="23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.educa.fmf.uni-lj.si/izodel/sola/2002/di/zorman/IP/Vesolje/Natalija/pluto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2340000" cy="23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 descr="http://www.lrpoorman.de/asteroidbel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4624"/>
            <a:ext cx="3668571" cy="2880000"/>
          </a:xfrm>
          <a:prstGeom prst="rect">
            <a:avLst/>
          </a:prstGeom>
          <a:noFill/>
        </p:spPr>
      </p:pic>
      <p:pic>
        <p:nvPicPr>
          <p:cNvPr id="25601" name="irc_mi" descr="http://questgarden.com/146/31/9/120712114239/images/asteroid%20belt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2708920"/>
            <a:ext cx="3847328" cy="28800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5720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57200" y="5657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7" name="Slika 16" descr="http://www.haber61.net/d/news/7481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92240" y="4473376"/>
            <a:ext cx="2340000" cy="2340000"/>
          </a:xfrm>
          <a:prstGeom prst="rect">
            <a:avLst/>
          </a:prstGeom>
          <a:noFill/>
        </p:spPr>
      </p:pic>
      <p:pic>
        <p:nvPicPr>
          <p:cNvPr id="25606" name="irc_mi" descr="http://www.manhattangmat.com/blog/wp-content/uploads/meteor-show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54337" y="3284984"/>
            <a:ext cx="2654167" cy="2340000"/>
          </a:xfrm>
          <a:prstGeom prst="rect">
            <a:avLst/>
          </a:prstGeom>
          <a:noFill/>
        </p:spPr>
      </p:pic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477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 descr="http://upload.wikimedia.org/wikipedia/commons/c/c6/Comet_Diagram_text_stripp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70" y="44624"/>
            <a:ext cx="4260618" cy="2880000"/>
          </a:xfrm>
          <a:prstGeom prst="rect">
            <a:avLst/>
          </a:prstGeom>
          <a:noFill/>
        </p:spPr>
      </p:pic>
      <p:pic>
        <p:nvPicPr>
          <p:cNvPr id="26628" name="Picture 4" descr="http://open-site.org/img/bytee/halley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6435" y="44624"/>
            <a:ext cx="4382069" cy="2880000"/>
          </a:xfrm>
          <a:prstGeom prst="rect">
            <a:avLst/>
          </a:prstGeom>
          <a:noFill/>
        </p:spPr>
      </p:pic>
      <p:pic>
        <p:nvPicPr>
          <p:cNvPr id="26627" name="Picture 3" descr="http://astronomska-revija-spika.si/wp-content/uploads/2013/07/bliznje-srecanje-kometi-znacilnost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3933376"/>
            <a:ext cx="1896000" cy="2880000"/>
          </a:xfrm>
          <a:prstGeom prst="rect">
            <a:avLst/>
          </a:prstGeom>
          <a:noFill/>
        </p:spPr>
      </p:pic>
      <p:pic>
        <p:nvPicPr>
          <p:cNvPr id="26626" name="Picture 2" descr="http://csep10.phys.utk.edu/astr161/lect/comets/halley_orbit-top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3933056"/>
            <a:ext cx="2868387" cy="2880000"/>
          </a:xfrm>
          <a:prstGeom prst="rect">
            <a:avLst/>
          </a:prstGeom>
          <a:noFill/>
        </p:spPr>
      </p:pic>
      <p:pic>
        <p:nvPicPr>
          <p:cNvPr id="26625" name="irc_mi" descr="http://www.sidereus-nuncius.info/wp-content/uploads/2009/11/leonidi-2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9488" y="3933376"/>
            <a:ext cx="4029016" cy="2880000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45720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57200" y="451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3</Words>
  <Application>Microsoft Office PowerPoint</Application>
  <PresentationFormat>Diaprojekcija na zaslonu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Officeova tema</vt:lpstr>
      <vt:lpstr>NAŠE OSONČJE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NAŠE OSONČJE</dc:title>
  <dc:creator>lucija</dc:creator>
  <cp:lastModifiedBy>Tomaz</cp:lastModifiedBy>
  <cp:revision>72</cp:revision>
  <dcterms:created xsi:type="dcterms:W3CDTF">2010-07-23T15:29:10Z</dcterms:created>
  <dcterms:modified xsi:type="dcterms:W3CDTF">2018-11-29T08:21:19Z</dcterms:modified>
</cp:coreProperties>
</file>