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5"/>
  </p:notesMasterIdLst>
  <p:sldIdLst>
    <p:sldId id="256" r:id="rId3"/>
    <p:sldId id="257" r:id="rId4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46B391-50C7-48B7-8305-D39DD990BFF6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4" name="Označba mest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značba mesta opomb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9B2D94-5746-4F22-893C-6D1AA8CEAC8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255995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da uredite slog podnaslova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72601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29858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631384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</p:grpSp>
      </p:grpSp>
      <p:sp>
        <p:nvSpPr>
          <p:cNvPr id="16403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3962400" y="1828800"/>
            <a:ext cx="80264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16404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3962400" y="4267200"/>
            <a:ext cx="80264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84CEBCE-5A43-4281-AD7B-39DCDF5A44AB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7B258A5-9B36-45B4-BB60-62816D117F19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65772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7B52A1C-2BCE-4F00-98ED-228A07F39897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7DB4240-4778-4F35-8A79-DF41A820F990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52764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BFAE9C2-7E23-4C3C-AAFF-DE8667BE7F3C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9C39EE3-2649-48F4-93BB-0EED773B16BC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43564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6EDC9FE-1C81-4516-A841-DEEE7274D272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4606257-091E-4FDA-9C84-E9F718E4B4DE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65642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97F0C2D-05C7-4997-8F84-B3A6BAB9993F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A7E18D4-E0DA-45CE-B47C-5F76CBD59C86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64054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782765B-0EBB-4DE0-9E01-7E543D2E0D7A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8EDA042-FCA2-42DA-A2F6-EB9F4D94B019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458616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211406F-C8E7-4229-B75A-3F956B33B672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272E835-32CB-45F8-9475-326EE1EC17F3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8121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2B7A754-265C-409D-8F6F-AF57571DF500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3338BBB-3917-43EE-B487-26BC7B9F337A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3236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262396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9EDB900-D2A9-4E5E-9C59-C17F2210CC56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3E71415-BB58-4E62-A9EB-B7EB2273749C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580257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FDF4388-64C0-4E73-A8A4-1E4C24EC2DEC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F3FA350-808B-4E20-94CE-2F3E03BD52C8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574560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839200" y="457200"/>
            <a:ext cx="2743200" cy="5410200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609600" y="457200"/>
            <a:ext cx="8026400" cy="5410200"/>
          </a:xfrm>
        </p:spPr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425E481-A4AC-4693-AE7F-E975AD7DF569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7ED7FB5-9DFD-4EB5-ACD5-41F0CE06B472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887961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slov, besedilo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DC5291D-A3EA-47BE-AAF1-92EE37CB0A15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001CA72-5AE2-4748-BDAA-722779D1AFC8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225300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Naslov in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tabele 2"/>
          <p:cNvSpPr>
            <a:spLocks noGrp="1"/>
          </p:cNvSpPr>
          <p:nvPr>
            <p:ph type="tbl" idx="1"/>
          </p:nvPr>
        </p:nvSpPr>
        <p:spPr>
          <a:xfrm>
            <a:off x="609600" y="1981200"/>
            <a:ext cx="10972800" cy="3886200"/>
          </a:xfrm>
        </p:spPr>
        <p:txBody>
          <a:bodyPr/>
          <a:lstStyle/>
          <a:p>
            <a:pPr lvl="0"/>
            <a:endParaRPr lang="sl-SI" noProof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EE53398-1637-46FD-B3E9-C3ABF45EA6AB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CD031FD-1641-4FF4-ABB6-A7D3AD893A41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685245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Naslov, besedilo in 2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quarter" idx="2"/>
          </p:nvPr>
        </p:nvSpPr>
        <p:spPr>
          <a:xfrm>
            <a:off x="6197600" y="1981200"/>
            <a:ext cx="5384800" cy="18669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vsebine 4"/>
          <p:cNvSpPr>
            <a:spLocks noGrp="1"/>
          </p:cNvSpPr>
          <p:nvPr>
            <p:ph sz="quarter" idx="3"/>
          </p:nvPr>
        </p:nvSpPr>
        <p:spPr>
          <a:xfrm>
            <a:off x="6197600" y="4000500"/>
            <a:ext cx="5384800" cy="18669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7FF2156-A5F0-42C8-80C5-6847970BE04E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8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D9DEF2C-2335-4154-89E1-6C3870B41946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217587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/>
          </p:nvPr>
        </p:nvSpPr>
        <p:spPr>
          <a:xfrm>
            <a:off x="609600" y="457200"/>
            <a:ext cx="10972800" cy="5410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B66674F-E65F-44A4-B4E9-500599683999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F420FF9-CE26-4573-A9E5-FB4FBA631058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5100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47824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72271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40403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21123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68875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80735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70946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48914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 Black" panose="020B0A040201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5E91146-3244-48A7-ABE9-DB137A4CB903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12192000" cy="546100"/>
            <a:chOff x="0" y="0"/>
            <a:chExt cx="5760" cy="344"/>
          </a:xfrm>
        </p:grpSpPr>
        <p:sp>
          <p:nvSpPr>
            <p:cNvPr id="1032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endParaRPr>
            </a:p>
          </p:txBody>
        </p:sp>
        <p:sp>
          <p:nvSpPr>
            <p:cNvPr id="1033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endParaRPr>
            </a:p>
          </p:txBody>
        </p:sp>
        <p:sp>
          <p:nvSpPr>
            <p:cNvPr id="1034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666699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1035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666699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1036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9999CC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1037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666699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1038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endParaRPr>
            </a:p>
          </p:txBody>
        </p:sp>
        <p:sp>
          <p:nvSpPr>
            <p:cNvPr id="1039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9999CC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1040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9999CC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</p:grpSp>
      <p:sp>
        <p:nvSpPr>
          <p:cNvPr id="1029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457200"/>
            <a:ext cx="109728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Kliknite, če želite urediti slog naslova matrice</a:t>
            </a:r>
          </a:p>
        </p:txBody>
      </p:sp>
      <p:sp>
        <p:nvSpPr>
          <p:cNvPr id="1030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981200"/>
            <a:ext cx="109728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Kliknite, če želite urediti sloge besedila matrice</a:t>
            </a:r>
          </a:p>
          <a:p>
            <a:pPr lvl="1"/>
            <a:r>
              <a:rPr lang="sl-SI" altLang="sl-SI" smtClean="0"/>
              <a:t>Druga raven</a:t>
            </a:r>
          </a:p>
          <a:p>
            <a:pPr lvl="2"/>
            <a:r>
              <a:rPr lang="sl-SI" altLang="sl-SI" smtClean="0"/>
              <a:t>Tretja raven</a:t>
            </a:r>
          </a:p>
          <a:p>
            <a:pPr lvl="3"/>
            <a:r>
              <a:rPr lang="sl-SI" altLang="sl-SI" smtClean="0"/>
              <a:t>Četrta raven</a:t>
            </a:r>
          </a:p>
          <a:p>
            <a:pPr lvl="4"/>
            <a:r>
              <a:rPr lang="sl-SI" altLang="sl-SI" smtClean="0"/>
              <a:t>Peta raven</a:t>
            </a:r>
          </a:p>
        </p:txBody>
      </p:sp>
      <p:sp>
        <p:nvSpPr>
          <p:cNvPr id="15376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43A2FA3-CDD2-409F-9D1B-D93A61047964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58199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¨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¨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xfrm>
            <a:off x="1703512" y="548680"/>
            <a:ext cx="8712968" cy="6156920"/>
          </a:xfrm>
          <a:blipFill>
            <a:blip r:embed="rId2"/>
            <a:stretch>
              <a:fillRect l="-699" t="-396" r="-70"/>
            </a:stretch>
          </a:blipFill>
          <a:extLst/>
        </p:spPr>
        <p:txBody>
          <a:bodyPr/>
          <a:lstStyle/>
          <a:p>
            <a:pPr>
              <a:defRPr/>
            </a:pPr>
            <a:r>
              <a:rPr lang="sl-SI" dirty="0">
                <a:noFill/>
              </a:rPr>
              <a:t> </a:t>
            </a:r>
          </a:p>
        </p:txBody>
      </p:sp>
      <p:sp>
        <p:nvSpPr>
          <p:cNvPr id="198659" name="Označba mesta številke diapozitiva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981F7BD4-C7C7-4D00-AB27-9E0B126EC525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2" name="PoljeZBesedilom 1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783632" y="4581129"/>
            <a:ext cx="432048" cy="307777"/>
          </a:xfrm>
          <a:prstGeom prst="rect">
            <a:avLst/>
          </a:prstGeom>
          <a:blipFill>
            <a:blip r:embed="rId3"/>
            <a:stretch>
              <a:fillRect r="-9859"/>
            </a:stretch>
          </a:blipFill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sl-SI" sz="2200">
                <a:noFill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5" name="PoljeZBesedilom 4"/>
          <p:cNvSpPr txBox="1"/>
          <p:nvPr/>
        </p:nvSpPr>
        <p:spPr>
          <a:xfrm>
            <a:off x="2782889" y="4929188"/>
            <a:ext cx="5616575" cy="368300"/>
          </a:xfrm>
          <a:prstGeom prst="rect">
            <a:avLst/>
          </a:prstGeom>
          <a:solidFill>
            <a:schemeClr val="accent3"/>
          </a:solidFill>
        </p:spPr>
        <p:txBody>
          <a:bodyPr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l-GR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Δ</a:t>
            </a:r>
            <a:r>
              <a:rPr lang="sl-SI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 je konstanten, ker je </a:t>
            </a:r>
            <a:r>
              <a:rPr lang="sl-SI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izentropna</a:t>
            </a:r>
            <a:r>
              <a:rPr lang="sl-SI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preobrazba</a:t>
            </a:r>
          </a:p>
        </p:txBody>
      </p:sp>
      <p:sp>
        <p:nvSpPr>
          <p:cNvPr id="7" name="PoljeZBesedilom 6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786324" y="4559366"/>
            <a:ext cx="2029756" cy="369332"/>
          </a:xfrm>
          <a:prstGeom prst="rect">
            <a:avLst/>
          </a:prstGeom>
          <a:blipFill>
            <a:blip r:embed="rId4"/>
            <a:stretch>
              <a:fillRect r="-901" b="-11475"/>
            </a:stretch>
          </a:blipFill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sl-SI" sz="2200">
                <a:noFill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198663" name="PoljeZBesedilom 1"/>
          <p:cNvSpPr txBox="1">
            <a:spLocks noChangeArrowheads="1"/>
          </p:cNvSpPr>
          <p:nvPr/>
        </p:nvSpPr>
        <p:spPr bwMode="auto">
          <a:xfrm>
            <a:off x="6492875" y="2982914"/>
            <a:ext cx="647700" cy="3381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600">
                <a:solidFill>
                  <a:srgbClr val="FF0000"/>
                </a:solidFill>
              </a:rPr>
              <a:t>kJ/K</a:t>
            </a:r>
          </a:p>
        </p:txBody>
      </p:sp>
    </p:spTree>
    <p:extLst>
      <p:ext uri="{BB962C8B-B14F-4D97-AF65-F5344CB8AC3E}">
        <p14:creationId xmlns:p14="http://schemas.microsoft.com/office/powerpoint/2010/main" val="3538882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xfrm>
            <a:off x="1703512" y="548680"/>
            <a:ext cx="8712968" cy="6156920"/>
          </a:xfrm>
          <a:blipFill>
            <a:blip r:embed="rId2"/>
            <a:stretch>
              <a:fillRect l="-699" t="-396"/>
            </a:stretch>
          </a:blipFill>
          <a:extLst/>
        </p:spPr>
        <p:txBody>
          <a:bodyPr/>
          <a:lstStyle/>
          <a:p>
            <a:pPr>
              <a:defRPr/>
            </a:pPr>
            <a:r>
              <a:rPr lang="sl-SI">
                <a:noFill/>
              </a:rPr>
              <a:t> </a:t>
            </a:r>
          </a:p>
        </p:txBody>
      </p:sp>
      <p:sp>
        <p:nvSpPr>
          <p:cNvPr id="202755" name="Označba mesta številke diapozitiva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06009D39-04BE-452B-9C1D-9FA0D04904F0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2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6853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ika">
  <a:themeElements>
    <a:clrScheme name="Pika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ka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ika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12</Words>
  <Application>Microsoft Office PowerPoint</Application>
  <PresentationFormat>Širokozaslonsko</PresentationFormat>
  <Paragraphs>8</Paragraphs>
  <Slides>2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6</vt:i4>
      </vt:variant>
      <vt:variant>
        <vt:lpstr>Tema</vt:lpstr>
      </vt:variant>
      <vt:variant>
        <vt:i4>2</vt:i4>
      </vt:variant>
      <vt:variant>
        <vt:lpstr>Naslovi diapozitivov</vt:lpstr>
      </vt:variant>
      <vt:variant>
        <vt:i4>2</vt:i4>
      </vt:variant>
    </vt:vector>
  </HeadingPairs>
  <TitlesOfParts>
    <vt:vector size="10" baseType="lpstr">
      <vt:lpstr>Arial</vt:lpstr>
      <vt:lpstr>Arial Black</vt:lpstr>
      <vt:lpstr>Calibri</vt:lpstr>
      <vt:lpstr>Calibri Light</vt:lpstr>
      <vt:lpstr>Times New Roman</vt:lpstr>
      <vt:lpstr>Wingdings</vt:lpstr>
      <vt:lpstr>Officeova tema</vt:lpstr>
      <vt:lpstr>Pika</vt:lpstr>
      <vt:lpstr>PowerPointova predstavitev</vt:lpstr>
      <vt:lpstr>PowerPointova predstavitev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Tanja</dc:creator>
  <cp:lastModifiedBy>Tanja</cp:lastModifiedBy>
  <cp:revision>45</cp:revision>
  <dcterms:created xsi:type="dcterms:W3CDTF">2021-09-29T19:34:14Z</dcterms:created>
  <dcterms:modified xsi:type="dcterms:W3CDTF">2022-04-10T10:56:10Z</dcterms:modified>
</cp:coreProperties>
</file>