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6" r:id="rId5"/>
    <p:sldId id="263" r:id="rId6"/>
    <p:sldId id="264" r:id="rId7"/>
    <p:sldId id="265" r:id="rId8"/>
    <p:sldId id="259" r:id="rId9"/>
    <p:sldId id="260" r:id="rId10"/>
  </p:sldIdLst>
  <p:sldSz cx="9144000" cy="6858000" type="screen4x3"/>
  <p:notesSz cx="6858000" cy="9144000"/>
  <p:defaultTextStyle>
    <a:defPPr>
      <a:defRPr lang="en-A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103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B6661-0EB1-5246-8DFC-03FA75CCFD6E}" type="datetimeFigureOut">
              <a:rPr lang="en-AU" smtClean="0"/>
              <a:t>19/04/2017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15CA-EED7-F246-8973-2FB82D4CB745}" type="slidenum">
              <a:rPr lang="en-AU" smtClean="0"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Travel &amp; Tourism</a:t>
            </a:r>
            <a:endParaRPr lang="en-AU" dirty="0"/>
          </a:p>
        </p:txBody>
      </p:sp>
      <p:pic>
        <p:nvPicPr>
          <p:cNvPr id="4" name="Picture 3" descr="Exotic Tailormade Cruisetour 2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76400"/>
            <a:ext cx="6477000" cy="42991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419101"/>
            <a:ext cx="8534400" cy="2362200"/>
          </a:xfrm>
        </p:spPr>
        <p:txBody>
          <a:bodyPr/>
          <a:lstStyle/>
          <a:p>
            <a:pPr>
              <a:buNone/>
            </a:pPr>
            <a:r>
              <a:rPr lang="en-AU" dirty="0" smtClean="0"/>
              <a:t>If money was no object, where would you travel to and why?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r>
              <a:rPr lang="en-AU" dirty="0" smtClean="0"/>
              <a:t>Would you go alone or with someone else?</a:t>
            </a:r>
            <a:endParaRPr lang="en-AU" dirty="0"/>
          </a:p>
        </p:txBody>
      </p:sp>
      <p:pic>
        <p:nvPicPr>
          <p:cNvPr id="4" name="Picture 3" descr="Best-Exotic-Destinations-to-Visit-in-20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200400"/>
            <a:ext cx="3848100" cy="2886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Destination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A city of your choice </a:t>
            </a:r>
          </a:p>
          <a:p>
            <a:pPr marL="0" indent="0">
              <a:buNone/>
            </a:pPr>
            <a:r>
              <a:rPr lang="en-GB" dirty="0" smtClean="0"/>
              <a:t>The coast of…</a:t>
            </a:r>
          </a:p>
          <a:p>
            <a:pPr marL="0" indent="0">
              <a:buNone/>
            </a:pPr>
            <a:r>
              <a:rPr lang="en-GB" dirty="0" smtClean="0"/>
              <a:t>Lake…</a:t>
            </a:r>
          </a:p>
          <a:p>
            <a:pPr marL="0" indent="0">
              <a:buNone/>
            </a:pPr>
            <a:r>
              <a:rPr lang="en-GB" dirty="0" smtClean="0"/>
              <a:t>The ______________ mountains / hills</a:t>
            </a:r>
          </a:p>
          <a:p>
            <a:pPr marL="0" indent="0">
              <a:buNone/>
            </a:pPr>
            <a:r>
              <a:rPr lang="en-GB" dirty="0" smtClean="0"/>
              <a:t>Far flung places</a:t>
            </a:r>
          </a:p>
          <a:p>
            <a:pPr marL="0" indent="0">
              <a:buNone/>
            </a:pPr>
            <a:r>
              <a:rPr lang="en-GB" dirty="0" smtClean="0"/>
              <a:t>An exotic destination</a:t>
            </a:r>
          </a:p>
          <a:p>
            <a:pPr marL="0" indent="0">
              <a:buNone/>
            </a:pPr>
            <a:r>
              <a:rPr lang="en-GB" dirty="0" smtClean="0"/>
              <a:t>Tourist hot spots</a:t>
            </a:r>
          </a:p>
          <a:p>
            <a:pPr marL="0" indent="0">
              <a:buNone/>
            </a:pPr>
            <a:r>
              <a:rPr lang="en-GB" dirty="0" smtClean="0"/>
              <a:t>Off the beaten track</a:t>
            </a:r>
            <a:endParaRPr lang="en-GB" dirty="0"/>
          </a:p>
        </p:txBody>
      </p:sp>
      <p:pic>
        <p:nvPicPr>
          <p:cNvPr id="4" name="Picture 3" descr="New_York_Tax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4015071"/>
            <a:ext cx="3195320" cy="239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4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AU" dirty="0" err="1"/>
              <a:t>ttractions</a:t>
            </a:r>
            <a:endParaRPr lang="en-AU" dirty="0"/>
          </a:p>
          <a:p>
            <a:r>
              <a:rPr lang="en-AU" dirty="0"/>
              <a:t>Adventure</a:t>
            </a:r>
          </a:p>
          <a:p>
            <a:r>
              <a:rPr lang="en-AU" dirty="0"/>
              <a:t>For relaxation</a:t>
            </a:r>
          </a:p>
          <a:p>
            <a:r>
              <a:rPr lang="en-GB" dirty="0" smtClean="0"/>
              <a:t>Travelling broadens the mind.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74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Accommodation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a campsite</a:t>
            </a:r>
          </a:p>
          <a:p>
            <a:r>
              <a:rPr lang="en-GB" dirty="0" smtClean="0"/>
              <a:t>At a guest house</a:t>
            </a:r>
          </a:p>
          <a:p>
            <a:r>
              <a:rPr lang="en-GB" dirty="0" smtClean="0"/>
              <a:t>In a hotel</a:t>
            </a:r>
          </a:p>
          <a:p>
            <a:r>
              <a:rPr lang="en-GB" dirty="0" smtClean="0"/>
              <a:t>In a B&amp;B</a:t>
            </a:r>
          </a:p>
          <a:p>
            <a:r>
              <a:rPr lang="en-GB" dirty="0" smtClean="0"/>
              <a:t>In a caravan</a:t>
            </a:r>
          </a:p>
          <a:p>
            <a:r>
              <a:rPr lang="en-GB" dirty="0" smtClean="0"/>
              <a:t>With a family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567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Length of stay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a long weekend</a:t>
            </a:r>
          </a:p>
          <a:p>
            <a:pPr marL="0" indent="0">
              <a:buNone/>
            </a:pPr>
            <a:r>
              <a:rPr lang="en-GB" dirty="0" smtClean="0"/>
              <a:t>For a week</a:t>
            </a:r>
          </a:p>
          <a:p>
            <a:pPr marL="0" indent="0">
              <a:buNone/>
            </a:pPr>
            <a:r>
              <a:rPr lang="en-GB" dirty="0" smtClean="0"/>
              <a:t>For a fortnight</a:t>
            </a:r>
          </a:p>
          <a:p>
            <a:pPr marL="0" indent="0">
              <a:buNone/>
            </a:pPr>
            <a:r>
              <a:rPr lang="en-GB" dirty="0" smtClean="0"/>
              <a:t>For a month…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171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GB" dirty="0" smtClean="0"/>
              <a:t>Sightseeing</a:t>
            </a:r>
          </a:p>
          <a:p>
            <a:r>
              <a:rPr lang="en-GB" dirty="0" smtClean="0"/>
              <a:t>Sunbathing</a:t>
            </a:r>
          </a:p>
          <a:p>
            <a:r>
              <a:rPr lang="en-GB" dirty="0" smtClean="0"/>
              <a:t>Snorkelling</a:t>
            </a:r>
          </a:p>
          <a:p>
            <a:r>
              <a:rPr lang="en-GB" dirty="0" smtClean="0"/>
              <a:t>Climbing</a:t>
            </a:r>
          </a:p>
          <a:p>
            <a:r>
              <a:rPr lang="en-GB" dirty="0" smtClean="0"/>
              <a:t>Fishing</a:t>
            </a:r>
          </a:p>
          <a:p>
            <a:r>
              <a:rPr lang="en-GB" dirty="0" smtClean="0"/>
              <a:t>Clubbing</a:t>
            </a:r>
          </a:p>
          <a:p>
            <a:r>
              <a:rPr lang="en-GB" dirty="0" smtClean="0"/>
              <a:t>Hiking</a:t>
            </a:r>
          </a:p>
          <a:p>
            <a:r>
              <a:rPr lang="en-GB" dirty="0" smtClean="0"/>
              <a:t>Swimming </a:t>
            </a:r>
          </a:p>
          <a:p>
            <a:r>
              <a:rPr lang="en-GB" dirty="0" smtClean="0"/>
              <a:t>Sailing</a:t>
            </a:r>
          </a:p>
          <a:p>
            <a:r>
              <a:rPr lang="en-GB" dirty="0" smtClean="0"/>
              <a:t>Camping</a:t>
            </a:r>
          </a:p>
          <a:p>
            <a:r>
              <a:rPr lang="en-GB" dirty="0" smtClean="0"/>
              <a:t>skiing</a:t>
            </a:r>
          </a:p>
        </p:txBody>
      </p:sp>
    </p:spTree>
    <p:extLst>
      <p:ext uri="{BB962C8B-B14F-4D97-AF65-F5344CB8AC3E}">
        <p14:creationId xmlns:p14="http://schemas.microsoft.com/office/powerpoint/2010/main" val="251377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Before you leave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How would you prepare yourself before you left for a destination you have never been to?</a:t>
            </a:r>
          </a:p>
          <a:p>
            <a:endParaRPr lang="en-AU" dirty="0"/>
          </a:p>
          <a:p>
            <a:pPr>
              <a:buNone/>
            </a:pPr>
            <a:endParaRPr lang="en-AU" dirty="0"/>
          </a:p>
        </p:txBody>
      </p:sp>
      <p:pic>
        <p:nvPicPr>
          <p:cNvPr id="4" name="Picture 3" descr="Nepal-top-exotic-destinations-you-can-affor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744668"/>
            <a:ext cx="5362575" cy="4013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 smtClean="0"/>
              <a:t>Travel guides</a:t>
            </a:r>
          </a:p>
          <a:p>
            <a:r>
              <a:rPr lang="en-US" dirty="0" smtClean="0"/>
              <a:t>R</a:t>
            </a:r>
            <a:r>
              <a:rPr lang="en-AU" dirty="0" smtClean="0"/>
              <a:t>eccomendations</a:t>
            </a:r>
          </a:p>
          <a:p>
            <a:r>
              <a:rPr lang="en-US" dirty="0" smtClean="0"/>
              <a:t>G</a:t>
            </a:r>
            <a:r>
              <a:rPr lang="en-AU" dirty="0" smtClean="0"/>
              <a:t>overnment warnings</a:t>
            </a:r>
          </a:p>
          <a:p>
            <a:r>
              <a:rPr lang="en-US" dirty="0" smtClean="0"/>
              <a:t>P</a:t>
            </a:r>
            <a:r>
              <a:rPr lang="en-AU" dirty="0" smtClean="0"/>
              <a:t>olitical situation</a:t>
            </a:r>
          </a:p>
          <a:p>
            <a:r>
              <a:rPr lang="en-US" dirty="0" smtClean="0"/>
              <a:t>V</a:t>
            </a:r>
            <a:r>
              <a:rPr lang="en-AU" dirty="0" smtClean="0"/>
              <a:t>accinations</a:t>
            </a:r>
          </a:p>
          <a:p>
            <a:r>
              <a:rPr lang="en-US" dirty="0" smtClean="0"/>
              <a:t>A</a:t>
            </a:r>
            <a:r>
              <a:rPr lang="en-AU" dirty="0" smtClean="0"/>
              <a:t>ccommodation</a:t>
            </a:r>
          </a:p>
          <a:p>
            <a:r>
              <a:rPr lang="en-US" dirty="0" smtClean="0"/>
              <a:t>T</a:t>
            </a:r>
            <a:r>
              <a:rPr lang="en-AU" dirty="0" smtClean="0"/>
              <a:t>ransport options</a:t>
            </a:r>
          </a:p>
          <a:p>
            <a:r>
              <a:rPr lang="en-US" dirty="0" smtClean="0"/>
              <a:t>E</a:t>
            </a:r>
            <a:r>
              <a:rPr lang="en-AU" dirty="0" smtClean="0"/>
              <a:t>xchange rates</a:t>
            </a:r>
          </a:p>
          <a:p>
            <a:endParaRPr lang="en-AU" dirty="0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AU" dirty="0" smtClean="0"/>
              <a:t>First aid kit</a:t>
            </a:r>
          </a:p>
          <a:p>
            <a:r>
              <a:rPr lang="en-US" dirty="0" smtClean="0"/>
              <a:t>A</a:t>
            </a:r>
            <a:r>
              <a:rPr lang="en-AU" dirty="0" smtClean="0"/>
              <a:t>ppropriate clothing</a:t>
            </a:r>
          </a:p>
          <a:p>
            <a:r>
              <a:rPr lang="en-US" dirty="0" smtClean="0"/>
              <a:t>S</a:t>
            </a:r>
            <a:r>
              <a:rPr lang="en-AU" dirty="0" smtClean="0"/>
              <a:t>ports equipment</a:t>
            </a:r>
          </a:p>
          <a:p>
            <a:r>
              <a:rPr lang="en-AU" dirty="0" smtClean="0"/>
              <a:t>computer/ camera/phone</a:t>
            </a:r>
          </a:p>
          <a:p>
            <a:r>
              <a:rPr lang="en-US" dirty="0" smtClean="0"/>
              <a:t>B</a:t>
            </a:r>
            <a:r>
              <a:rPr lang="en-AU" dirty="0" smtClean="0"/>
              <a:t>ooks/travel guides</a:t>
            </a:r>
          </a:p>
          <a:p>
            <a:r>
              <a:rPr lang="en-US" dirty="0" smtClean="0"/>
              <a:t>F</a:t>
            </a:r>
            <a:r>
              <a:rPr lang="en-AU" dirty="0" smtClean="0"/>
              <a:t>ood</a:t>
            </a:r>
          </a:p>
          <a:p>
            <a:r>
              <a:rPr lang="en-AU" dirty="0" smtClean="0"/>
              <a:t>presents</a:t>
            </a:r>
          </a:p>
          <a:p>
            <a:pPr>
              <a:buNone/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174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Travel &amp; Tourism</vt:lpstr>
      <vt:lpstr>PowerPoint Presentation</vt:lpstr>
      <vt:lpstr>Destination</vt:lpstr>
      <vt:lpstr>Reason</vt:lpstr>
      <vt:lpstr>Accommodation</vt:lpstr>
      <vt:lpstr>Length of stay</vt:lpstr>
      <vt:lpstr>Activities</vt:lpstr>
      <vt:lpstr>Before you leave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&amp; Tourism</dc:title>
  <dc:creator>Lea Ward</dc:creator>
  <cp:lastModifiedBy>Manica Seljak</cp:lastModifiedBy>
  <cp:revision>3</cp:revision>
  <dcterms:created xsi:type="dcterms:W3CDTF">2014-03-23T08:39:57Z</dcterms:created>
  <dcterms:modified xsi:type="dcterms:W3CDTF">2017-04-19T20:28:42Z</dcterms:modified>
</cp:coreProperties>
</file>