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hyperlink" Target="https://www.skolskiportal.hr/clanak/3887-tajna-pitijinih-ekstaz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C791AB-2216-4BB7-9F6E-E8D65C74E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92" y="269421"/>
            <a:ext cx="8915399" cy="2262781"/>
          </a:xfrm>
        </p:spPr>
        <p:txBody>
          <a:bodyPr/>
          <a:lstStyle/>
          <a:p>
            <a:r>
              <a:rPr lang="sl-SI" dirty="0"/>
              <a:t>Velika grška kolonizacija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00D0675-4A71-4F9F-9D64-D61857DD6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3322865"/>
            <a:ext cx="8915399" cy="258079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OD 8. – 6. STOLETJA PR.N.ŠT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VZROKI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/>
              <a:t>ZNAČILNOSTI</a:t>
            </a:r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POSLEDICE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05926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FAC56526-75C2-448C-85B6-524890658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9" y="29477"/>
            <a:ext cx="10585612" cy="6799046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01F4ADF2-83CC-4CF9-A2C0-85CD6FF18DCA}"/>
              </a:ext>
            </a:extLst>
          </p:cNvPr>
          <p:cNvSpPr/>
          <p:nvPr/>
        </p:nvSpPr>
        <p:spPr>
          <a:xfrm>
            <a:off x="353785" y="29477"/>
            <a:ext cx="6096000" cy="120032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sl-SI" b="1" dirty="0"/>
              <a:t>Analiziraj zemljevid in poskušaj ugotoviti, zakaj Grki niso kolonizirali zahodnega dela severne Afrike oziroma zakaj niso kolonizirali severnega dela Apeninskega polotoka.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C78E5131-9F0E-414C-8AA8-02A090C08720}"/>
              </a:ext>
            </a:extLst>
          </p:cNvPr>
          <p:cNvSpPr txBox="1"/>
          <p:nvPr/>
        </p:nvSpPr>
        <p:spPr>
          <a:xfrm>
            <a:off x="3469821" y="6433457"/>
            <a:ext cx="4188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Mali zgodovinski atlas</a:t>
            </a:r>
          </a:p>
        </p:txBody>
      </p:sp>
    </p:spTree>
    <p:extLst>
      <p:ext uri="{BB962C8B-B14F-4D97-AF65-F5344CB8AC3E}">
        <p14:creationId xmlns:p14="http://schemas.microsoft.com/office/powerpoint/2010/main" val="2922922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BFD9FCA-43F0-4B27-9AF4-7459F54EB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996024"/>
              </p:ext>
            </p:extLst>
          </p:nvPr>
        </p:nvGraphicFramePr>
        <p:xfrm>
          <a:off x="1493157" y="2261507"/>
          <a:ext cx="8540751" cy="2725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6917">
                  <a:extLst>
                    <a:ext uri="{9D8B030D-6E8A-4147-A177-3AD203B41FA5}">
                      <a16:colId xmlns:a16="http://schemas.microsoft.com/office/drawing/2014/main" val="3410680058"/>
                    </a:ext>
                  </a:extLst>
                </a:gridCol>
                <a:gridCol w="2846917">
                  <a:extLst>
                    <a:ext uri="{9D8B030D-6E8A-4147-A177-3AD203B41FA5}">
                      <a16:colId xmlns:a16="http://schemas.microsoft.com/office/drawing/2014/main" val="2680612648"/>
                    </a:ext>
                  </a:extLst>
                </a:gridCol>
                <a:gridCol w="2846917">
                  <a:extLst>
                    <a:ext uri="{9D8B030D-6E8A-4147-A177-3AD203B41FA5}">
                      <a16:colId xmlns:a16="http://schemas.microsoft.com/office/drawing/2014/main" val="4006251018"/>
                    </a:ext>
                  </a:extLst>
                </a:gridCol>
              </a:tblGrid>
              <a:tr h="465959">
                <a:tc>
                  <a:txBody>
                    <a:bodyPr/>
                    <a:lstStyle/>
                    <a:p>
                      <a:r>
                        <a:rPr lang="sl-SI" dirty="0"/>
                        <a:t>GOSPODARSKI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POLITIČNI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SOCIALNI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077625"/>
                  </a:ext>
                </a:extLst>
              </a:tr>
              <a:tr h="2259582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sl-SI" sz="1600" dirty="0"/>
                        <a:t>Rast prebivalstva </a:t>
                      </a:r>
                      <a:r>
                        <a:rPr lang="sl-SI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 premalo obdelovalne zemlje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sl-SI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Večina obdelovalne zemlje v rokah bogatih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sl-SI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Iskanje surovin in tržišč za obrtnike</a:t>
                      </a:r>
                      <a:endParaRPr lang="sl-S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sl-SI" sz="1600" dirty="0"/>
                        <a:t>Notranje politični konflikti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sl-SI" sz="16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sl-SI" sz="1600" dirty="0"/>
                        <a:t>Vojne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sl-SI" sz="16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sl-S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sl-SI" sz="1600" dirty="0"/>
                        <a:t>Lakota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sl-SI" sz="1600" dirty="0"/>
                        <a:t>revščina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877949"/>
                  </a:ext>
                </a:extLst>
              </a:tr>
            </a:tbl>
          </a:graphicData>
        </a:graphic>
      </p:graphicFrame>
      <p:sp>
        <p:nvSpPr>
          <p:cNvPr id="3" name="Naslov 2">
            <a:extLst>
              <a:ext uri="{FF2B5EF4-FFF2-40B4-BE49-F238E27FC236}">
                <a16:creationId xmlns:a16="http://schemas.microsoft.com/office/drawing/2014/main" id="{68CB746A-0FB9-47D6-91A2-11DBC659C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VZROKI</a:t>
            </a:r>
          </a:p>
        </p:txBody>
      </p:sp>
    </p:spTree>
    <p:extLst>
      <p:ext uri="{BB962C8B-B14F-4D97-AF65-F5344CB8AC3E}">
        <p14:creationId xmlns:p14="http://schemas.microsoft.com/office/powerpoint/2010/main" val="1494802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besedila 5">
            <a:extLst>
              <a:ext uri="{FF2B5EF4-FFF2-40B4-BE49-F238E27FC236}">
                <a16:creationId xmlns:a16="http://schemas.microsoft.com/office/drawing/2014/main" id="{16183179-CFD2-4DF9-A0F3-18D56F324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40515" y="288411"/>
            <a:ext cx="3992732" cy="576262"/>
          </a:xfrm>
        </p:spPr>
        <p:txBody>
          <a:bodyPr/>
          <a:lstStyle/>
          <a:p>
            <a:pPr algn="ctr"/>
            <a:r>
              <a:rPr lang="sl-SI" dirty="0"/>
              <a:t>DELFI pod goro Parnas</a:t>
            </a:r>
          </a:p>
        </p:txBody>
      </p:sp>
      <p:sp>
        <p:nvSpPr>
          <p:cNvPr id="8" name="Označba mesta besedila 7">
            <a:extLst>
              <a:ext uri="{FF2B5EF4-FFF2-40B4-BE49-F238E27FC236}">
                <a16:creationId xmlns:a16="http://schemas.microsoft.com/office/drawing/2014/main" id="{208D34B8-6175-4070-9AA7-AD0C11999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19617" y="1549774"/>
            <a:ext cx="2091700" cy="576262"/>
          </a:xfrm>
        </p:spPr>
        <p:txBody>
          <a:bodyPr/>
          <a:lstStyle/>
          <a:p>
            <a:r>
              <a:rPr lang="sl-SI" dirty="0"/>
              <a:t>Popek sveta - </a:t>
            </a:r>
            <a:r>
              <a:rPr lang="sl-SI" i="1" dirty="0"/>
              <a:t>OMPHALOS</a:t>
            </a:r>
          </a:p>
        </p:txBody>
      </p:sp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957853F7-4A72-4BA7-B4ED-2C7EE39A1EB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340515" y="1162286"/>
            <a:ext cx="2048414" cy="2731219"/>
          </a:xfrm>
          <a:prstGeom prst="rect">
            <a:avLst/>
          </a:prstGeom>
        </p:spPr>
      </p:pic>
      <p:pic>
        <p:nvPicPr>
          <p:cNvPr id="16" name="Označba mesta vsebine 15">
            <a:extLst>
              <a:ext uri="{FF2B5EF4-FFF2-40B4-BE49-F238E27FC236}">
                <a16:creationId xmlns:a16="http://schemas.microsoft.com/office/drawing/2014/main" id="{43353E22-8750-41B3-B51F-977A62F406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0684" y="3893505"/>
            <a:ext cx="4343400" cy="2439543"/>
          </a:xfr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852973EC-92A5-4E09-B4E9-7A0C55B9D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684" y="123082"/>
            <a:ext cx="6750796" cy="3675250"/>
          </a:xfrm>
          <a:prstGeom prst="rect">
            <a:avLst/>
          </a:prstGeom>
        </p:spPr>
      </p:pic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44A42452-18E3-4ADB-8360-4EBD9286AD95}"/>
              </a:ext>
            </a:extLst>
          </p:cNvPr>
          <p:cNvSpPr txBox="1"/>
          <p:nvPr/>
        </p:nvSpPr>
        <p:spPr>
          <a:xfrm>
            <a:off x="6327322" y="4007322"/>
            <a:ext cx="500592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500" b="1" dirty="0"/>
              <a:t>„…Potem, ko je leto v obtoku minilo,</a:t>
            </a:r>
          </a:p>
          <a:p>
            <a:r>
              <a:rPr lang="sl-SI" sz="1500" b="1" dirty="0"/>
              <a:t>Veliki </a:t>
            </a:r>
            <a:r>
              <a:rPr lang="sl-SI" sz="1500" b="1" dirty="0" err="1"/>
              <a:t>Kronos</a:t>
            </a:r>
            <a:r>
              <a:rPr lang="sl-SI" sz="1500" b="1" dirty="0"/>
              <a:t>, po Zemlje zvijačnem nasvetu prevaran, ves svoj zarod nazaj na svet je izbljuval, premagan s silno močjo in spretnostjo lastnega rodnega sina. </a:t>
            </a:r>
          </a:p>
          <a:p>
            <a:r>
              <a:rPr lang="sl-SI" sz="1500" b="1" dirty="0"/>
              <a:t>Najprej izbljuval je to, kar nazadnje pogoltnil je – kamen -</a:t>
            </a:r>
          </a:p>
          <a:p>
            <a:r>
              <a:rPr lang="sl-SI" sz="1500" b="1" dirty="0"/>
              <a:t>Tega je Zevs zasadil v zemljo, široko prehodno, v kraju presvetem, v </a:t>
            </a:r>
            <a:r>
              <a:rPr lang="sl-SI" sz="1500" b="1" dirty="0" err="1"/>
              <a:t>Pitoji</a:t>
            </a:r>
            <a:r>
              <a:rPr lang="sl-SI" sz="1500" b="1" dirty="0"/>
              <a:t>, v votlini ob vznožju Parnasa, v znamenje sveto poslej in v čudo ljudem umrljivim.“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94ED20E-EB25-4058-8D57-33327B85310B}"/>
              </a:ext>
            </a:extLst>
          </p:cNvPr>
          <p:cNvSpPr txBox="1"/>
          <p:nvPr/>
        </p:nvSpPr>
        <p:spPr>
          <a:xfrm>
            <a:off x="2588080" y="3429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Vir. Google </a:t>
            </a:r>
            <a:r>
              <a:rPr lang="sl-SI" dirty="0" err="1">
                <a:solidFill>
                  <a:schemeClr val="bg1"/>
                </a:solidFill>
              </a:rPr>
              <a:t>earth</a:t>
            </a:r>
            <a:r>
              <a:rPr lang="sl-SI" dirty="0">
                <a:solidFill>
                  <a:schemeClr val="bg1"/>
                </a:solidFill>
              </a:rPr>
              <a:t> 27.12.2024 /izsek/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47098555-6CCD-425E-80DF-4036DAA7F8DC}"/>
              </a:ext>
            </a:extLst>
          </p:cNvPr>
          <p:cNvSpPr/>
          <p:nvPr/>
        </p:nvSpPr>
        <p:spPr>
          <a:xfrm>
            <a:off x="9436069" y="3025665"/>
            <a:ext cx="1929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dirty="0"/>
              <a:t>Ta fotografija avtorja Neznan avtor je licencirana pod imenom CC BY-NC</a:t>
            </a:r>
          </a:p>
          <a:p>
            <a:endParaRPr lang="sl-SI" sz="800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A90AE48E-D929-436E-838A-039A891444C9}"/>
              </a:ext>
            </a:extLst>
          </p:cNvPr>
          <p:cNvSpPr/>
          <p:nvPr/>
        </p:nvSpPr>
        <p:spPr>
          <a:xfrm>
            <a:off x="65314" y="6386137"/>
            <a:ext cx="6327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dirty="0"/>
              <a:t>https://www.google.com/url?sa=i&amp;url=https%3A%2F%2Fwww.actualidadviajes.com%2Fsl%2Fdelphi-v-Gr%25C4%258Diji%2F&amp;psig=AOvVaw0VLrESe2mqDfrwiJ9lPsfb&amp;ust=1733132744906000&amp;source=images&amp;cd=vfe&amp;opi=89978449&amp;ved=0CBQQjRxqFwoTCLCpouOkhooDFQAAAAAdAAAAABAE</a:t>
            </a:r>
          </a:p>
        </p:txBody>
      </p:sp>
    </p:spTree>
    <p:extLst>
      <p:ext uri="{BB962C8B-B14F-4D97-AF65-F5344CB8AC3E}">
        <p14:creationId xmlns:p14="http://schemas.microsoft.com/office/powerpoint/2010/main" val="381913865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958</TotalTime>
  <Words>241</Words>
  <Application>Microsoft Office PowerPoint</Application>
  <PresentationFormat>Širokozaslonsko</PresentationFormat>
  <Paragraphs>29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Wingdings</vt:lpstr>
      <vt:lpstr>Wingdings 3</vt:lpstr>
      <vt:lpstr>Šelest</vt:lpstr>
      <vt:lpstr>Velika grška kolonizacija</vt:lpstr>
      <vt:lpstr>PowerPointova predstavitev</vt:lpstr>
      <vt:lpstr>VZROKI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Velika grška kolonizacija</dc:title>
  <dc:creator>Mateja</dc:creator>
  <cp:lastModifiedBy>Mateja</cp:lastModifiedBy>
  <cp:revision>6</cp:revision>
  <dcterms:created xsi:type="dcterms:W3CDTF">2024-11-28T16:04:40Z</dcterms:created>
  <dcterms:modified xsi:type="dcterms:W3CDTF">2024-12-01T09:51:23Z</dcterms:modified>
</cp:coreProperties>
</file>