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7"/>
  </p:handoutMasterIdLst>
  <p:sldIdLst>
    <p:sldId id="256" r:id="rId2"/>
    <p:sldId id="275" r:id="rId3"/>
    <p:sldId id="276" r:id="rId4"/>
    <p:sldId id="271" r:id="rId5"/>
    <p:sldId id="277" r:id="rId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C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74" d="100"/>
          <a:sy n="74" d="100"/>
        </p:scale>
        <p:origin x="1290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111B8-FA1D-433C-93D7-F19931E5FEDB}" type="datetimeFigureOut">
              <a:rPr lang="ru-RU"/>
              <a:pPr>
                <a:defRPr/>
              </a:pPr>
              <a:t>15.01.2021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54FB6-2B69-46B7-8F1D-4A4364EB2A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55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64BE4-CB3D-4230-9F7D-E8BFE76EC47A}" type="datetimeFigureOut">
              <a:rPr lang="ru-RU"/>
              <a:pPr>
                <a:defRPr/>
              </a:pPr>
              <a:t>15.01.2021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ABB78-3634-492C-AE08-473BC288AF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1886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45208-AB0A-421B-BF6E-4FDA4783FBC2}" type="datetimeFigureOut">
              <a:rPr lang="ru-RU"/>
              <a:pPr>
                <a:defRPr/>
              </a:pPr>
              <a:t>15.01.2021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FA1A7-BF3D-476D-99ED-A0D1305728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1334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EDB3C-6A32-4C0B-85C4-E49D66D4F667}" type="datetimeFigureOut">
              <a:rPr lang="ru-RU"/>
              <a:pPr>
                <a:defRPr/>
              </a:pPr>
              <a:t>15.01.2021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69A66-A69E-46EA-9EA0-0F88D136CB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5118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5434E-8F46-4D27-BB4E-B814A265E880}" type="datetimeFigureOut">
              <a:rPr lang="ru-RU"/>
              <a:pPr>
                <a:defRPr/>
              </a:pPr>
              <a:t>15.01.2021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83820-5A37-4861-BF06-92DE4C634D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3722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EE831-4B11-40C0-AFC4-C11DF4B85F06}" type="datetimeFigureOut">
              <a:rPr lang="ru-RU"/>
              <a:pPr>
                <a:defRPr/>
              </a:pPr>
              <a:t>15.01.2021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EF7CA0-8877-4E37-B035-AB74821A37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4314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3BEDD-C94B-4E0B-A88B-0F67B6434642}" type="datetimeFigureOut">
              <a:rPr lang="ru-RU"/>
              <a:pPr>
                <a:defRPr/>
              </a:pPr>
              <a:t>15.01.2021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9F8F3-1236-4E29-968F-605C867D78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8227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0A993-6927-451D-9AF8-AF919279E607}" type="datetimeFigureOut">
              <a:rPr lang="ru-RU"/>
              <a:pPr>
                <a:defRPr/>
              </a:pPr>
              <a:t>15.01.2021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57F92-EFF0-4B40-966B-D8C65790D8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7494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82012-ADC4-4F9B-BBE0-14F4B2736EE1}" type="datetimeFigureOut">
              <a:rPr lang="ru-RU"/>
              <a:pPr>
                <a:defRPr/>
              </a:pPr>
              <a:t>15.01.2021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85BA8-FD80-40A4-B08F-A5B9EC2D08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5504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E88E4E-0FD6-4BD2-8BC5-EEBB10452BA1}" type="datetimeFigureOut">
              <a:rPr lang="ru-RU"/>
              <a:pPr>
                <a:defRPr/>
              </a:pPr>
              <a:t>15.01.2021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51493-D0DA-410D-9D9B-C4671A8B57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60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l-SI" noProof="0" smtClean="0"/>
              <a:t>Kliknite ikono, če želite dodati sliko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7F8FA-8D66-46E1-8359-D27B1E7B34B4}" type="datetimeFigureOut">
              <a:rPr lang="ru-RU"/>
              <a:pPr>
                <a:defRPr/>
              </a:pPr>
              <a:t>15.01.2021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D15C2-EBD9-440D-9A45-530EB3F3BB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3977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26C381D-2A90-4CA5-8D48-3F318F61F7E4}" type="datetimeFigureOut">
              <a:rPr lang="ru-RU"/>
              <a:pPr>
                <a:defRPr/>
              </a:pPr>
              <a:t>15.01.2021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1780BD0-A58D-4C68-9D5B-DBCB5A04D1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216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5471" y="332656"/>
            <a:ext cx="7303479" cy="1200329"/>
          </a:xfrm>
          <a:noFill/>
        </p:spPr>
        <p:txBody>
          <a:bodyPr/>
          <a:lstStyle/>
          <a:p>
            <a:pPr eaLnBrk="1" hangingPunct="1"/>
            <a:r>
              <a:rPr lang="sl-SI" sz="4400" b="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ZIMSKI ŠPORTNI DAN</a:t>
            </a:r>
            <a:endParaRPr lang="uk-UA" sz="4400" b="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" name="PoljeZBesedilom 1">
            <a:extLst>
              <a:ext uri="{FF2B5EF4-FFF2-40B4-BE49-F238E27FC236}">
                <a16:creationId xmlns:a16="http://schemas.microsoft.com/office/drawing/2014/main" id="{6159EAFF-D010-4AB1-BD14-2CD1E2981868}"/>
              </a:ext>
            </a:extLst>
          </p:cNvPr>
          <p:cNvSpPr txBox="1"/>
          <p:nvPr/>
        </p:nvSpPr>
        <p:spPr>
          <a:xfrm>
            <a:off x="2987824" y="4636348"/>
            <a:ext cx="597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4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OSNOVNA ŠOLA VRANSKO – TABOR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738" y="1723511"/>
            <a:ext cx="3766072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PoljeZBesedilom 4"/>
          <p:cNvSpPr txBox="1"/>
          <p:nvPr/>
        </p:nvSpPr>
        <p:spPr>
          <a:xfrm>
            <a:off x="3578787" y="5229200"/>
            <a:ext cx="479473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400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Ponedeljek, 18. 1. 2020</a:t>
            </a:r>
          </a:p>
          <a:p>
            <a:pPr algn="ctr"/>
            <a:endParaRPr lang="sl-SI" sz="900" dirty="0" smtClean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sl-SI" sz="2400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Pripravila:</a:t>
            </a:r>
          </a:p>
          <a:p>
            <a:pPr algn="ctr"/>
            <a:r>
              <a:rPr lang="sl-SI" sz="2400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Uroš Godler in Zlatka Bukovec</a:t>
            </a:r>
            <a:endParaRPr lang="sl-SI" sz="2400" dirty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536" y="0"/>
            <a:ext cx="8119814" cy="1325563"/>
          </a:xfrm>
        </p:spPr>
        <p:txBody>
          <a:bodyPr/>
          <a:lstStyle/>
          <a:p>
            <a:r>
              <a:rPr lang="sl-SI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Dober in zdrav začetek dneva</a:t>
            </a:r>
            <a:r>
              <a:rPr lang="sl-SI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/>
            </a:r>
            <a:br>
              <a:rPr lang="sl-SI" dirty="0" smtClean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sl-SI" sz="9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sl-SI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/>
            </a:r>
            <a:br>
              <a:rPr lang="sl-SI" dirty="0" smtClean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pl-PL" sz="28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Nočna ovsena kaša z </a:t>
            </a:r>
            <a:r>
              <a:rPr lang="pl-PL" sz="2800" b="1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banano</a:t>
            </a:r>
            <a:endParaRPr lang="sl-SI" sz="2800" dirty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15954" y="1412776"/>
            <a:ext cx="8344177" cy="1147048"/>
          </a:xfrm>
        </p:spPr>
        <p:txBody>
          <a:bodyPr/>
          <a:lstStyle/>
          <a:p>
            <a:pPr marL="0" indent="0">
              <a:buNone/>
            </a:pPr>
            <a:r>
              <a:rPr lang="sl-SI" sz="2000" dirty="0" smtClean="0">
                <a:latin typeface="Comic Sans MS" panose="030F0702030302020204" pitchFamily="66" charset="0"/>
              </a:rPr>
              <a:t>Zakaj se ne bi priprava zajtrka pričela že en dan prej…</a:t>
            </a:r>
            <a:endParaRPr lang="sl-SI" sz="2000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554927" y="1986300"/>
            <a:ext cx="3384376" cy="206210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sz="1600" b="1" dirty="0" smtClean="0">
                <a:latin typeface="Comic Sans MS" panose="030F0702030302020204" pitchFamily="66" charset="0"/>
              </a:rPr>
              <a:t>45 g </a:t>
            </a:r>
            <a:r>
              <a:rPr lang="sl-SI" sz="1600" dirty="0" smtClean="0">
                <a:latin typeface="Comic Sans MS" panose="030F0702030302020204" pitchFamily="66" charset="0"/>
              </a:rPr>
              <a:t>ovsenih </a:t>
            </a:r>
            <a:r>
              <a:rPr lang="sl-SI" sz="1600" dirty="0">
                <a:latin typeface="Comic Sans MS" panose="030F0702030302020204" pitchFamily="66" charset="0"/>
              </a:rPr>
              <a:t>kosmičev</a:t>
            </a:r>
          </a:p>
          <a:p>
            <a:r>
              <a:rPr lang="sl-SI" sz="1600" b="1" dirty="0" smtClean="0">
                <a:latin typeface="Comic Sans MS" panose="030F0702030302020204" pitchFamily="66" charset="0"/>
              </a:rPr>
              <a:t>1 ščepec </a:t>
            </a:r>
            <a:r>
              <a:rPr lang="sl-SI" sz="1600" dirty="0" smtClean="0">
                <a:latin typeface="Comic Sans MS" panose="030F0702030302020204" pitchFamily="66" charset="0"/>
              </a:rPr>
              <a:t>cimeta</a:t>
            </a:r>
            <a:endParaRPr lang="sl-SI" sz="1600" dirty="0">
              <a:latin typeface="Comic Sans MS" panose="030F0702030302020204" pitchFamily="66" charset="0"/>
            </a:endParaRPr>
          </a:p>
          <a:p>
            <a:r>
              <a:rPr lang="sl-SI" sz="1600" b="1" dirty="0" smtClean="0">
                <a:latin typeface="Comic Sans MS" panose="030F0702030302020204" pitchFamily="66" charset="0"/>
              </a:rPr>
              <a:t>1 žlička </a:t>
            </a:r>
            <a:r>
              <a:rPr lang="sl-SI" sz="1600" dirty="0" err="1" smtClean="0">
                <a:latin typeface="Comic Sans MS" panose="030F0702030302020204" pitchFamily="66" charset="0"/>
              </a:rPr>
              <a:t>chia</a:t>
            </a:r>
            <a:r>
              <a:rPr lang="sl-SI" sz="1600" dirty="0" smtClean="0">
                <a:latin typeface="Comic Sans MS" panose="030F0702030302020204" pitchFamily="66" charset="0"/>
              </a:rPr>
              <a:t> semen (po želji)</a:t>
            </a:r>
            <a:endParaRPr lang="sl-SI" sz="1600" dirty="0">
              <a:latin typeface="Comic Sans MS" panose="030F0702030302020204" pitchFamily="66" charset="0"/>
            </a:endParaRPr>
          </a:p>
          <a:p>
            <a:r>
              <a:rPr lang="sl-SI" sz="1600" b="1" dirty="0" smtClean="0">
                <a:latin typeface="Comic Sans MS" panose="030F0702030302020204" pitchFamily="66" charset="0"/>
              </a:rPr>
              <a:t>1 žlička </a:t>
            </a:r>
            <a:r>
              <a:rPr lang="sl-SI" sz="1600" dirty="0" smtClean="0">
                <a:latin typeface="Comic Sans MS" panose="030F0702030302020204" pitchFamily="66" charset="0"/>
              </a:rPr>
              <a:t>naravnega </a:t>
            </a:r>
            <a:r>
              <a:rPr lang="sl-SI" sz="1600" dirty="0">
                <a:latin typeface="Comic Sans MS" panose="030F0702030302020204" pitchFamily="66" charset="0"/>
              </a:rPr>
              <a:t>sladila (med, javorjev ali </a:t>
            </a:r>
            <a:r>
              <a:rPr lang="sl-SI" sz="1600" dirty="0" err="1">
                <a:latin typeface="Comic Sans MS" panose="030F0702030302020204" pitchFamily="66" charset="0"/>
              </a:rPr>
              <a:t>agavin</a:t>
            </a:r>
            <a:r>
              <a:rPr lang="sl-SI" sz="1600" dirty="0">
                <a:latin typeface="Comic Sans MS" panose="030F0702030302020204" pitchFamily="66" charset="0"/>
              </a:rPr>
              <a:t> sirup, kokosov nektar ipd.)</a:t>
            </a:r>
          </a:p>
          <a:p>
            <a:r>
              <a:rPr lang="sl-SI" sz="1600" b="1" dirty="0" smtClean="0">
                <a:latin typeface="Comic Sans MS" panose="030F0702030302020204" pitchFamily="66" charset="0"/>
              </a:rPr>
              <a:t>150 ml </a:t>
            </a:r>
            <a:r>
              <a:rPr lang="sl-SI" sz="1600" dirty="0" smtClean="0">
                <a:latin typeface="Comic Sans MS" panose="030F0702030302020204" pitchFamily="66" charset="0"/>
              </a:rPr>
              <a:t>mleka po lastni izbiri</a:t>
            </a:r>
            <a:endParaRPr lang="sl-SI" sz="1600" dirty="0">
              <a:latin typeface="Comic Sans MS" panose="030F0702030302020204" pitchFamily="66" charset="0"/>
            </a:endParaRPr>
          </a:p>
          <a:p>
            <a:r>
              <a:rPr lang="sl-SI" sz="1600" b="1" dirty="0" smtClean="0">
                <a:latin typeface="Comic Sans MS" panose="030F0702030302020204" pitchFamily="66" charset="0"/>
              </a:rPr>
              <a:t>0,5 </a:t>
            </a:r>
            <a:r>
              <a:rPr lang="sl-SI" sz="1600" dirty="0" smtClean="0">
                <a:latin typeface="Comic Sans MS" panose="030F0702030302020204" pitchFamily="66" charset="0"/>
              </a:rPr>
              <a:t>banane</a:t>
            </a:r>
            <a:endParaRPr lang="sl-SI" sz="1600" dirty="0">
              <a:latin typeface="Comic Sans MS" panose="030F0702030302020204" pitchFamily="66" charset="0"/>
            </a:endParaRPr>
          </a:p>
        </p:txBody>
      </p:sp>
      <p:sp>
        <p:nvSpPr>
          <p:cNvPr id="5" name="PoljeZBesedilom 4"/>
          <p:cNvSpPr txBox="1"/>
          <p:nvPr/>
        </p:nvSpPr>
        <p:spPr>
          <a:xfrm>
            <a:off x="4548327" y="1987246"/>
            <a:ext cx="403363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latin typeface="Comic Sans MS" panose="030F0702030302020204" pitchFamily="66" charset="0"/>
              </a:rPr>
              <a:t>V večji steklen kozarec z navojem (posodico) dodamo ovsene kosmiče, </a:t>
            </a:r>
            <a:r>
              <a:rPr lang="sl-SI" dirty="0" err="1">
                <a:latin typeface="Comic Sans MS" panose="030F0702030302020204" pitchFamily="66" charset="0"/>
              </a:rPr>
              <a:t>chia</a:t>
            </a:r>
            <a:r>
              <a:rPr lang="sl-SI" dirty="0">
                <a:latin typeface="Comic Sans MS" panose="030F0702030302020204" pitchFamily="66" charset="0"/>
              </a:rPr>
              <a:t> semena, </a:t>
            </a:r>
            <a:r>
              <a:rPr lang="sl-SI" dirty="0" smtClean="0">
                <a:latin typeface="Comic Sans MS" panose="030F0702030302020204" pitchFamily="66" charset="0"/>
              </a:rPr>
              <a:t>sladilo in </a:t>
            </a:r>
            <a:r>
              <a:rPr lang="sl-SI" dirty="0">
                <a:latin typeface="Comic Sans MS" panose="030F0702030302020204" pitchFamily="66" charset="0"/>
              </a:rPr>
              <a:t>cimet. Prilijemo </a:t>
            </a:r>
            <a:r>
              <a:rPr lang="sl-SI" dirty="0" smtClean="0">
                <a:latin typeface="Comic Sans MS" panose="030F0702030302020204" pitchFamily="66" charset="0"/>
              </a:rPr>
              <a:t>mleko po izbiri </a:t>
            </a:r>
            <a:r>
              <a:rPr lang="sl-SI" dirty="0">
                <a:latin typeface="Comic Sans MS" panose="030F0702030302020204" pitchFamily="66" charset="0"/>
              </a:rPr>
              <a:t>in sestavine premešamo. Kozarec nato zapremo in čez noč shranimo v hladilnik. </a:t>
            </a:r>
          </a:p>
          <a:p>
            <a:r>
              <a:rPr lang="sl-SI" dirty="0">
                <a:latin typeface="Comic Sans MS" panose="030F0702030302020204" pitchFamily="66" charset="0"/>
              </a:rPr>
              <a:t>Naslednje jutro banano olupimo in jo narežemo na kolobarje, ki jih dodamo v kozarček z ovseno kašo. </a:t>
            </a:r>
            <a:r>
              <a:rPr lang="sl-SI" dirty="0" smtClean="0">
                <a:latin typeface="Comic Sans MS" panose="030F0702030302020204" pitchFamily="66" charset="0"/>
              </a:rPr>
              <a:t>Banani lahko dodamo tudi oreščke, ki bodo poskrbeli za še dodatno energijo.</a:t>
            </a:r>
          </a:p>
          <a:p>
            <a:endParaRPr lang="sl-SI" sz="1600" dirty="0">
              <a:latin typeface="Comic Sans MS" panose="030F0702030302020204" pitchFamily="66" charset="0"/>
            </a:endParaRPr>
          </a:p>
          <a:p>
            <a:r>
              <a:rPr lang="sl-SI" sz="2000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Dober tek!</a:t>
            </a:r>
            <a:endParaRPr lang="sl-SI" sz="2000" dirty="0">
              <a:solidFill>
                <a:schemeClr val="accent5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PoljeZBesedilom 5"/>
          <p:cNvSpPr txBox="1"/>
          <p:nvPr/>
        </p:nvSpPr>
        <p:spPr>
          <a:xfrm>
            <a:off x="4726494" y="6453336"/>
            <a:ext cx="40495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100" dirty="0" smtClean="0">
                <a:latin typeface="Comic Sans MS" panose="030F0702030302020204" pitchFamily="66" charset="0"/>
              </a:rPr>
              <a:t>Vir: https://okusno.je/recept/nocna-ovsena-kasa-z-banano</a:t>
            </a:r>
            <a:endParaRPr lang="sl-SI" sz="1100" dirty="0">
              <a:latin typeface="Comic Sans MS" panose="030F0702030302020204" pitchFamily="66" charset="0"/>
            </a:endParaRPr>
          </a:p>
        </p:txBody>
      </p:sp>
      <p:sp>
        <p:nvSpPr>
          <p:cNvPr id="11" name="AutoShape 6" descr="How to Make the Best Overnight Oats | Kitch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14" name="Slika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128" y="4293096"/>
            <a:ext cx="1800200" cy="225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36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0"/>
            <a:ext cx="8208912" cy="1325563"/>
          </a:xfrm>
        </p:spPr>
        <p:txBody>
          <a:bodyPr/>
          <a:lstStyle/>
          <a:p>
            <a:r>
              <a:rPr lang="sl-SI" sz="3600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PREDEN ZAČNEMO</a:t>
            </a:r>
            <a:endParaRPr lang="sl-SI" sz="3600" dirty="0">
              <a:solidFill>
                <a:schemeClr val="accent5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67544" y="1020432"/>
            <a:ext cx="7886700" cy="4351338"/>
          </a:xfrm>
        </p:spPr>
        <p:txBody>
          <a:bodyPr/>
          <a:lstStyle/>
          <a:p>
            <a:pPr lvl="0"/>
            <a:r>
              <a:rPr lang="sl-SI" sz="2000" dirty="0" smtClean="0">
                <a:latin typeface="Comic Sans MS" panose="030F0702030302020204" pitchFamily="66" charset="0"/>
              </a:rPr>
              <a:t>Obleci </a:t>
            </a:r>
            <a:r>
              <a:rPr lang="sl-SI" sz="2000" dirty="0">
                <a:latin typeface="Comic Sans MS" panose="030F0702030302020204" pitchFamily="66" charset="0"/>
              </a:rPr>
              <a:t>se v več plasti tanjših oblačil, ki ne bodo omogočala le dobre termo regulacije in odvajanja znoja, temveč tudi lažje gibanje. </a:t>
            </a:r>
          </a:p>
          <a:p>
            <a:pPr lvl="0"/>
            <a:r>
              <a:rPr lang="sl-SI" sz="2000" dirty="0">
                <a:latin typeface="Comic Sans MS" panose="030F0702030302020204" pitchFamily="66" charset="0"/>
              </a:rPr>
              <a:t>Zimska obutev naj bo vodoodporna in topla z dobrim oprijemom podlage</a:t>
            </a:r>
            <a:r>
              <a:rPr lang="sl-SI" sz="2000" dirty="0" smtClean="0">
                <a:latin typeface="Comic Sans MS" panose="030F0702030302020204" pitchFamily="66" charset="0"/>
              </a:rPr>
              <a:t>.</a:t>
            </a:r>
          </a:p>
          <a:p>
            <a:pPr lvl="0"/>
            <a:endParaRPr lang="sl-SI" sz="2000" dirty="0">
              <a:latin typeface="Comic Sans MS" panose="030F0702030302020204" pitchFamily="66" charset="0"/>
            </a:endParaRPr>
          </a:p>
        </p:txBody>
      </p:sp>
      <p:sp>
        <p:nvSpPr>
          <p:cNvPr id="5" name="PoljeZBesedilom 4"/>
          <p:cNvSpPr txBox="1"/>
          <p:nvPr/>
        </p:nvSpPr>
        <p:spPr>
          <a:xfrm>
            <a:off x="5508104" y="3196101"/>
            <a:ext cx="3086934" cy="280076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NE </a:t>
            </a:r>
            <a:r>
              <a:rPr lang="sl-SI" sz="1600" b="1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POZABI…</a:t>
            </a:r>
          </a:p>
          <a:p>
            <a:r>
              <a:rPr lang="sl-SI" sz="1600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ZARADI TRENUTNIH EPIDEMIOLOŠKIH RAZMER SE NA ŠPORTNI DAN ODPRAVI SAM/A ALI Z DRUŽINSKIMI ČLANI. </a:t>
            </a:r>
          </a:p>
          <a:p>
            <a:endParaRPr lang="sl-SI" sz="1600" dirty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sl-SI" sz="16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KER ŠPORTNI DAN POTEKA V </a:t>
            </a:r>
            <a:r>
              <a:rPr lang="sl-SI" sz="1600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NARAVI </a:t>
            </a:r>
            <a:r>
              <a:rPr lang="sl-SI" sz="16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IN V ZIMSKIH RAZMERAH </a:t>
            </a:r>
            <a:r>
              <a:rPr lang="sl-SI" sz="1600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PAZI </a:t>
            </a:r>
            <a:r>
              <a:rPr lang="sl-SI" sz="16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NA SVOJO VARNOST.</a:t>
            </a:r>
          </a:p>
        </p:txBody>
      </p:sp>
      <p:pic>
        <p:nvPicPr>
          <p:cNvPr id="6" name="Picture 154"/>
          <p:cNvPicPr/>
          <p:nvPr/>
        </p:nvPicPr>
        <p:blipFill>
          <a:blip r:embed="rId2"/>
          <a:stretch>
            <a:fillRect/>
          </a:stretch>
        </p:blipFill>
        <p:spPr>
          <a:xfrm>
            <a:off x="2356010" y="2564904"/>
            <a:ext cx="2928233" cy="24169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2024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FEABEEE-F1EB-4E23-B911-74D9B506C931}"/>
              </a:ext>
            </a:extLst>
          </p:cNvPr>
          <p:cNvSpPr/>
          <p:nvPr/>
        </p:nvSpPr>
        <p:spPr>
          <a:xfrm>
            <a:off x="323528" y="422804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Izbereš lahko dejavnost, ki te najbolj sprosti. Lahko pa se preizkusiš tudi v čem novem in narediš, kar še nikoli nisi. Tu je nekaj </a:t>
            </a:r>
            <a:r>
              <a:rPr lang="sl-SI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predlogov…</a:t>
            </a:r>
            <a:endParaRPr lang="sl-SI" sz="24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D9D0E5-1567-4B5D-BE00-7F12818C2A43}"/>
              </a:ext>
            </a:extLst>
          </p:cNvPr>
          <p:cNvSpPr/>
          <p:nvPr/>
        </p:nvSpPr>
        <p:spPr>
          <a:xfrm>
            <a:off x="7452320" y="5805264"/>
            <a:ext cx="12241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kern="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POŠLJI SLIKO !</a:t>
            </a:r>
            <a:endParaRPr lang="sl-SI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2" name="Picture 2" descr="Children making snowman in the field - Download Free Vectors, Clipart  Graphics &amp; Vector Art">
            <a:extLst>
              <a:ext uri="{FF2B5EF4-FFF2-40B4-BE49-F238E27FC236}">
                <a16:creationId xmlns:a16="http://schemas.microsoft.com/office/drawing/2014/main" id="{7BBCD992-1B9A-4EEA-89B1-8CD9A24A6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789040"/>
            <a:ext cx="4176464" cy="29563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jeZBesedilom 1"/>
          <p:cNvSpPr txBox="1"/>
          <p:nvPr/>
        </p:nvSpPr>
        <p:spPr>
          <a:xfrm>
            <a:off x="2915816" y="1903765"/>
            <a:ext cx="5292588" cy="258532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sl-SI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Sankanje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sl-SI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lopatkanje</a:t>
            </a:r>
            <a:endParaRPr lang="sl-SI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sl-SI" dirty="0">
                <a:solidFill>
                  <a:srgbClr val="002060"/>
                </a:solidFill>
                <a:latin typeface="Comic Sans MS" panose="030F0702030302020204" pitchFamily="66" charset="0"/>
              </a:rPr>
              <a:t>s</a:t>
            </a:r>
            <a:r>
              <a:rPr lang="sl-SI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mučanje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sl-SI" dirty="0" err="1">
                <a:solidFill>
                  <a:srgbClr val="002060"/>
                </a:solidFill>
                <a:latin typeface="Comic Sans MS" panose="030F0702030302020204" pitchFamily="66" charset="0"/>
              </a:rPr>
              <a:t>b</a:t>
            </a:r>
            <a:r>
              <a:rPr lang="sl-SI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ordanje</a:t>
            </a:r>
            <a:endParaRPr lang="sl-SI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sl-SI" dirty="0">
                <a:solidFill>
                  <a:srgbClr val="002060"/>
                </a:solidFill>
                <a:latin typeface="Comic Sans MS" panose="030F0702030302020204" pitchFamily="66" charset="0"/>
              </a:rPr>
              <a:t>t</a:t>
            </a:r>
            <a:r>
              <a:rPr lang="sl-SI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ek na smučeh</a:t>
            </a:r>
            <a:endParaRPr lang="sl-SI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sl-SI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sl-SI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kepanje</a:t>
            </a:r>
            <a:endParaRPr lang="sl-SI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sl-SI" dirty="0">
                <a:solidFill>
                  <a:srgbClr val="002060"/>
                </a:solidFill>
                <a:latin typeface="Comic Sans MS" panose="030F0702030302020204" pitchFamily="66" charset="0"/>
              </a:rPr>
              <a:t> postavljanje iglujev, </a:t>
            </a:r>
            <a:r>
              <a:rPr lang="sl-SI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snežakov</a:t>
            </a:r>
            <a:endParaRPr lang="sl-SI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sl-SI" dirty="0">
                <a:solidFill>
                  <a:srgbClr val="002060"/>
                </a:solidFill>
                <a:latin typeface="Comic Sans MS" panose="030F0702030302020204" pitchFamily="66" charset="0"/>
              </a:rPr>
              <a:t> zgradiš lahko tudi snežne skulpture (oblike</a:t>
            </a:r>
            <a:r>
              <a:rPr lang="sl-SI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)</a:t>
            </a:r>
            <a:endParaRPr lang="sl-SI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sl-SI" dirty="0">
                <a:solidFill>
                  <a:srgbClr val="002060"/>
                </a:solidFill>
                <a:latin typeface="Comic Sans MS" panose="030F0702030302020204" pitchFamily="66" charset="0"/>
              </a:rPr>
              <a:t> zimski </a:t>
            </a:r>
            <a:r>
              <a:rPr lang="sl-SI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pohod</a:t>
            </a:r>
            <a:endParaRPr lang="sl-SI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78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28650" y="188640"/>
            <a:ext cx="7886700" cy="5988323"/>
          </a:xfrm>
        </p:spPr>
        <p:txBody>
          <a:bodyPr/>
          <a:lstStyle/>
          <a:p>
            <a:endParaRPr lang="sl-SI" dirty="0" smtClean="0"/>
          </a:p>
          <a:p>
            <a:pPr marL="0" indent="0">
              <a:buNone/>
            </a:pPr>
            <a:r>
              <a:rPr lang="sl-SI" sz="3200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ČESTITAVA, OPRAVIL/A SI ŠPORTNI DAN! POČASI SE ODPRAVI </a:t>
            </a:r>
            <a:r>
              <a:rPr lang="sl-SI" sz="32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PROTI DOMU IN </a:t>
            </a:r>
            <a:r>
              <a:rPr lang="sl-SI" sz="3200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NAMA OB </a:t>
            </a:r>
            <a:r>
              <a:rPr lang="sl-SI" sz="32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TOPLEM ČAJU </a:t>
            </a:r>
            <a:r>
              <a:rPr lang="sl-SI" sz="3200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POŠLJI NEKAJ VTISOV </a:t>
            </a:r>
          </a:p>
          <a:p>
            <a:pPr marL="0" indent="0">
              <a:buNone/>
            </a:pPr>
            <a:r>
              <a:rPr lang="sl-SI" sz="3200" u="sng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uros.godler@guest.arnes.si </a:t>
            </a:r>
            <a:r>
              <a:rPr lang="sl-SI" sz="32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ali </a:t>
            </a:r>
            <a:r>
              <a:rPr lang="sl-SI" sz="3200" u="sng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zlatka.bukovec@guest.arnes.si</a:t>
            </a:r>
            <a:endParaRPr lang="sl-SI" sz="3200" dirty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endParaRPr lang="sl-SI" dirty="0"/>
          </a:p>
          <a:p>
            <a:endParaRPr lang="sl-SI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3779912" y="4365104"/>
            <a:ext cx="44678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Upava, da si užival/a na snegu!</a:t>
            </a:r>
            <a:endParaRPr lang="sl-SI" sz="2400" dirty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42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new-year20</Template>
  <TotalTime>236</TotalTime>
  <Words>283</Words>
  <Application>Microsoft Office PowerPoint</Application>
  <PresentationFormat>Diaprojekcija na zaslonu (4:3)</PresentationFormat>
  <Paragraphs>41</Paragraphs>
  <Slides>5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Comic Sans MS</vt:lpstr>
      <vt:lpstr>Wingdings</vt:lpstr>
      <vt:lpstr>Тема Office</vt:lpstr>
      <vt:lpstr>ZIMSKI ŠPORTNI DAN</vt:lpstr>
      <vt:lpstr>Dober in zdrav začetek dneva   Nočna ovsena kaša z banano</vt:lpstr>
      <vt:lpstr>PREDEN ZAČNEMO</vt:lpstr>
      <vt:lpstr>PowerPointova predstavitev</vt:lpstr>
      <vt:lpstr>PowerPointova predstavitev</vt:lpstr>
    </vt:vector>
  </TitlesOfParts>
  <Company>-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Mojca</dc:creator>
  <cp:lastModifiedBy>Uroš</cp:lastModifiedBy>
  <cp:revision>46</cp:revision>
  <dcterms:created xsi:type="dcterms:W3CDTF">2020-12-03T09:31:31Z</dcterms:created>
  <dcterms:modified xsi:type="dcterms:W3CDTF">2021-01-15T11:27:31Z</dcterms:modified>
</cp:coreProperties>
</file>