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545C28-E309-45DD-8592-C3D534CCF285}" type="datetimeFigureOut">
              <a:rPr lang="sl-SI" smtClean="0"/>
              <a:t>8. 05. 2022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9710B6-8A8B-49D1-95DE-F4345B3109E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Q7xp1-VvtZ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4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20279" y="5229200"/>
            <a:ext cx="8692453" cy="1470025"/>
          </a:xfrm>
        </p:spPr>
        <p:txBody>
          <a:bodyPr>
            <a:noAutofit/>
          </a:bodyPr>
          <a:lstStyle/>
          <a:p>
            <a:r>
              <a:rPr lang="sl-SI" sz="7200" b="1" dirty="0" smtClean="0">
                <a:solidFill>
                  <a:srgbClr val="FF0000"/>
                </a:solidFill>
              </a:rPr>
              <a:t>UVOD V ZGODOVINO</a:t>
            </a:r>
            <a:endParaRPr lang="sl-SI" sz="72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37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8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6675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75596"/>
            <a:ext cx="26574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8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Poznavanje merjenja in delitev časa na stoletja, leta, mesece,…</a:t>
            </a:r>
          </a:p>
          <a:p>
            <a:endParaRPr lang="sl-SI" dirty="0"/>
          </a:p>
          <a:p>
            <a:r>
              <a:rPr lang="sl-SI" dirty="0" smtClean="0"/>
              <a:t>Različna ljudstva so poznala različno štetje let (Grki – prva olimpijada, Rimljani – ustanovitev Rima; Arabci – beg Mohameda iz Meke v Medino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Prostorska in časovna predstava zgodovine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93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sl-SI" dirty="0" smtClean="0"/>
              <a:t>Kakšno štetje uporabljamo danes?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0939"/>
            <a:ext cx="5161979" cy="537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6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KRŠČANSKO ŠTETJE (mejnik predstavlja Kristusovo rojstvo)</a:t>
            </a:r>
          </a:p>
          <a:p>
            <a:endParaRPr lang="sl-SI" dirty="0"/>
          </a:p>
          <a:p>
            <a:r>
              <a:rPr lang="sl-SI" dirty="0" smtClean="0"/>
              <a:t>Vse kar se je zgodilo pred tem označujemo z letnicami pred našim štetjem, vse kar se je zgodilo po pa z letnicami našega štetja.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08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PRAZGODOVINA </a:t>
            </a:r>
            <a:r>
              <a:rPr lang="sl-SI" dirty="0" smtClean="0"/>
              <a:t>(najdaljše </a:t>
            </a:r>
            <a:r>
              <a:rPr lang="sl-SI" dirty="0"/>
              <a:t>obdobje, za katerega nimamo pisnih virov</a:t>
            </a:r>
            <a:r>
              <a:rPr lang="sl-SI" dirty="0" smtClean="0"/>
              <a:t>. </a:t>
            </a:r>
            <a:r>
              <a:rPr lang="sl-SI" dirty="0"/>
              <a:t>Trajala je okrog 3,5 milijona </a:t>
            </a:r>
            <a:r>
              <a:rPr lang="sl-SI" dirty="0" smtClean="0"/>
              <a:t>let.)</a:t>
            </a:r>
          </a:p>
          <a:p>
            <a:r>
              <a:rPr lang="sl-SI" dirty="0" smtClean="0"/>
              <a:t>STARI VEK (</a:t>
            </a:r>
            <a:r>
              <a:rPr lang="sl-SI" b="1" dirty="0" smtClean="0"/>
              <a:t>od 4000 </a:t>
            </a:r>
            <a:r>
              <a:rPr lang="sl-SI" b="1" dirty="0" err="1" smtClean="0"/>
              <a:t>pr.n.št</a:t>
            </a:r>
            <a:r>
              <a:rPr lang="sl-SI" b="1" dirty="0" smtClean="0"/>
              <a:t>. </a:t>
            </a:r>
            <a:r>
              <a:rPr lang="sl-SI" b="1" dirty="0"/>
              <a:t>d</a:t>
            </a:r>
            <a:r>
              <a:rPr lang="sl-SI" b="1" dirty="0" smtClean="0"/>
              <a:t>o 5.stol.)</a:t>
            </a:r>
          </a:p>
          <a:p>
            <a:r>
              <a:rPr lang="sl-SI" dirty="0" smtClean="0"/>
              <a:t>SREDNJI VEK (od padca rimskega cesarstva 476; od </a:t>
            </a:r>
            <a:r>
              <a:rPr lang="sl-SI" b="1" dirty="0" smtClean="0"/>
              <a:t>5.stol. </a:t>
            </a:r>
            <a:r>
              <a:rPr lang="sl-SI" b="1" dirty="0"/>
              <a:t>d</a:t>
            </a:r>
            <a:r>
              <a:rPr lang="sl-SI" b="1" dirty="0" smtClean="0"/>
              <a:t>o 15.stol.)</a:t>
            </a:r>
          </a:p>
          <a:p>
            <a:r>
              <a:rPr lang="sl-SI" dirty="0" smtClean="0"/>
              <a:t>NOVI VEK (od odkritja novega sveta Krištof Kolumb 1492 – </a:t>
            </a:r>
            <a:r>
              <a:rPr lang="sl-SI" b="1" dirty="0" smtClean="0"/>
              <a:t>od 15.stol.-19.stol.)</a:t>
            </a:r>
          </a:p>
          <a:p>
            <a:r>
              <a:rPr lang="sl-SI" dirty="0" smtClean="0"/>
              <a:t>NAJNOVEJŠA DOBA (od konca prve svetovne vojne 1918 do danes)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Poznamo 5 zgodovinskih obdobij: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86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Določi stoletja za spodnje letnice: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l. 510 – 6.stoletje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l. 1492 – 15.stoletje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l. 1918 – 20.stoletje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določamo stoletja?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7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L. 2020 ?</a:t>
            </a:r>
          </a:p>
          <a:p>
            <a:endParaRPr lang="sl-SI" dirty="0"/>
          </a:p>
          <a:p>
            <a:r>
              <a:rPr lang="sl-SI" dirty="0" smtClean="0"/>
              <a:t>L. 1120    - 11 + 1 =12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           L. 1360 = 13+1=14 STOLETJE</a:t>
            </a:r>
            <a:endParaRPr lang="sl-SI" dirty="0"/>
          </a:p>
          <a:p>
            <a:r>
              <a:rPr lang="sl-SI" dirty="0" smtClean="0"/>
              <a:t>L. 1540   - 15 + 1 = 16</a:t>
            </a:r>
          </a:p>
          <a:p>
            <a:endParaRPr lang="sl-SI" dirty="0"/>
          </a:p>
          <a:p>
            <a:r>
              <a:rPr lang="sl-SI" dirty="0" smtClean="0"/>
              <a:t>L. 1780  - 17 +1 =18                                   L. 250 = 2 +1= 3 STOLETJE</a:t>
            </a:r>
          </a:p>
          <a:p>
            <a:endParaRPr lang="sl-SI" dirty="0"/>
          </a:p>
          <a:p>
            <a:r>
              <a:rPr lang="sl-SI" dirty="0" smtClean="0"/>
              <a:t>L. 1230  - 12 +1 =13</a:t>
            </a:r>
          </a:p>
          <a:p>
            <a:r>
              <a:rPr lang="sl-SI" dirty="0" smtClean="0"/>
              <a:t>L. 1920  - 19+1= 20</a:t>
            </a:r>
          </a:p>
          <a:p>
            <a:r>
              <a:rPr lang="sl-SI" dirty="0" smtClean="0"/>
              <a:t>L. 400    - 4 +1=5</a:t>
            </a:r>
          </a:p>
          <a:p>
            <a:r>
              <a:rPr lang="sl-SI" dirty="0" smtClean="0"/>
              <a:t>L. 700 -  7 +1=8</a:t>
            </a:r>
          </a:p>
          <a:p>
            <a:r>
              <a:rPr lang="sl-SI" dirty="0" smtClean="0"/>
              <a:t>L. 320  - 3+1= 4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katerem stoletju živimo danes?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80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699247" y="3645024"/>
            <a:ext cx="6681065" cy="248113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73451" y="1303780"/>
            <a:ext cx="7756263" cy="1054250"/>
          </a:xfrm>
        </p:spPr>
        <p:txBody>
          <a:bodyPr/>
          <a:lstStyle/>
          <a:p>
            <a:pPr lvl="0"/>
            <a:r>
              <a:rPr lang="sl-SI" sz="4400" b="1" dirty="0"/>
              <a:t>Katere zgodovinski viri nam predstavijo zgodovinski </a:t>
            </a:r>
            <a:r>
              <a:rPr lang="sl-SI" sz="4400" b="1" dirty="0" smtClean="0"/>
              <a:t>razvoj </a:t>
            </a:r>
            <a:r>
              <a:rPr lang="sl-SI" sz="4400" b="1" dirty="0" smtClean="0"/>
              <a:t>trgovine</a:t>
            </a:r>
            <a:r>
              <a:rPr lang="sl-SI" sz="4400" b="1" dirty="0" smtClean="0"/>
              <a:t>? </a:t>
            </a: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3200" b="1" dirty="0" smtClean="0"/>
              <a:t>Oglej si posnetek na spodnjem linku:</a:t>
            </a:r>
            <a:br>
              <a:rPr lang="sl-SI" sz="3200" b="1" dirty="0" smtClean="0"/>
            </a:br>
            <a:r>
              <a:rPr lang="en-US" sz="2800">
                <a:hlinkClick r:id="rId2"/>
              </a:rPr>
              <a:t>(234) History of the Major Trade Routes - Summary on a Map - YouTube</a:t>
            </a:r>
            <a:endParaRPr lang="sl-SI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4" y="4005064"/>
            <a:ext cx="3862561" cy="253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88165"/>
            <a:ext cx="4286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3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razloži, kaj je zgodovina</a:t>
            </a:r>
          </a:p>
          <a:p>
            <a:pPr lvl="0"/>
            <a:r>
              <a:rPr lang="sl-SI" dirty="0" smtClean="0"/>
              <a:t>naštej </a:t>
            </a:r>
            <a:r>
              <a:rPr lang="sl-SI" dirty="0"/>
              <a:t>in </a:t>
            </a:r>
            <a:r>
              <a:rPr lang="sl-SI" dirty="0" smtClean="0"/>
              <a:t>opiši </a:t>
            </a:r>
            <a:r>
              <a:rPr lang="sl-SI"/>
              <a:t>posamezne </a:t>
            </a:r>
            <a:r>
              <a:rPr lang="sl-SI" smtClean="0"/>
              <a:t>zgodovinske </a:t>
            </a:r>
            <a:r>
              <a:rPr lang="sl-SI" dirty="0"/>
              <a:t>vire</a:t>
            </a:r>
          </a:p>
          <a:p>
            <a:pPr lvl="0"/>
            <a:r>
              <a:rPr lang="sl-SI" dirty="0"/>
              <a:t>predstavi zgodovinski razvoj svoje stroke </a:t>
            </a:r>
            <a:r>
              <a:rPr lang="sl-SI" dirty="0" smtClean="0"/>
              <a:t>(KMETIJSTVO)</a:t>
            </a:r>
            <a:endParaRPr lang="sl-SI" dirty="0"/>
          </a:p>
          <a:p>
            <a:pPr lvl="0"/>
            <a:r>
              <a:rPr lang="sl-SI" dirty="0"/>
              <a:t>pojasni, kdaj je bilo uvedeno enotno štetje let</a:t>
            </a:r>
          </a:p>
          <a:p>
            <a:pPr lvl="0"/>
            <a:r>
              <a:rPr lang="sl-SI" dirty="0" smtClean="0"/>
              <a:t>razloži, </a:t>
            </a:r>
            <a:r>
              <a:rPr lang="sl-SI" dirty="0"/>
              <a:t>kako lahko prikažemo zgodovinski prostor</a:t>
            </a:r>
          </a:p>
          <a:p>
            <a:r>
              <a:rPr lang="sl-SI" dirty="0"/>
              <a:t>s pomočjo časovnega traku zgodovino razdeli na posamezna zgodovinska obdobja </a:t>
            </a:r>
            <a:r>
              <a:rPr lang="sl-SI" dirty="0" smtClean="0"/>
              <a:t>ter </a:t>
            </a:r>
            <a:r>
              <a:rPr lang="sl-SI" dirty="0"/>
              <a:t>predstavi njihove značilnosti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Urni učni cilji: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4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 smtClean="0"/>
              <a:t>Je znanost, ki preučuje vse, kar se je zgodilo v preteklosti.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 smtClean="0"/>
              <a:t>Beseda izvira iz grške besede HISTOREO, kar pomeni znanje, pripovedovanje, povest ali zgodovino.</a:t>
            </a:r>
            <a:endParaRPr lang="sl-SI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Zgodovina…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10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Preučevanje in raziskovanje preteklosti, prikazuje in medsebojno povezuje zgodovinska dejstva, pojave in dogodke.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Zgodovina je učiteljica življenja.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naloga zgodovine?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58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poteka preučevanje zgodovine?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135645" cy="32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39" y="2323701"/>
            <a:ext cx="3770784" cy="282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3200" dirty="0" smtClean="0"/>
              <a:t>MATERIALNI (orodje</a:t>
            </a:r>
            <a:r>
              <a:rPr lang="sl-SI" sz="3200" dirty="0"/>
              <a:t>, orožje, obleka, posoda, nakit, </a:t>
            </a:r>
            <a:r>
              <a:rPr lang="sl-SI" sz="3200" dirty="0" smtClean="0"/>
              <a:t>bivališča)</a:t>
            </a:r>
          </a:p>
          <a:p>
            <a:r>
              <a:rPr lang="sl-SI" sz="3200" dirty="0" smtClean="0"/>
              <a:t>PISNI (pisma</a:t>
            </a:r>
            <a:r>
              <a:rPr lang="sl-SI" sz="3200" dirty="0"/>
              <a:t>, knjige, napisi, </a:t>
            </a:r>
            <a:r>
              <a:rPr lang="sl-SI" sz="3200" dirty="0" smtClean="0"/>
              <a:t>listine)</a:t>
            </a:r>
          </a:p>
          <a:p>
            <a:r>
              <a:rPr lang="sl-SI" sz="3200" dirty="0" smtClean="0"/>
              <a:t>USTNI VIRI ali USTNA IZROČILA </a:t>
            </a:r>
          </a:p>
          <a:p>
            <a:pPr marL="0" indent="0">
              <a:buNone/>
            </a:pPr>
            <a:r>
              <a:rPr lang="sl-SI" sz="3200" dirty="0"/>
              <a:t>    </a:t>
            </a:r>
            <a:r>
              <a:rPr lang="sl-SI" sz="3200" dirty="0" smtClean="0"/>
              <a:t>(ljudske </a:t>
            </a:r>
            <a:r>
              <a:rPr lang="sl-SI" sz="3200" dirty="0"/>
              <a:t>pesmi, pripovedke, </a:t>
            </a:r>
            <a:r>
              <a:rPr lang="sl-SI" sz="3200" dirty="0" smtClean="0"/>
              <a:t>pripovedi) </a:t>
            </a:r>
          </a:p>
          <a:p>
            <a:r>
              <a:rPr lang="sl-SI" sz="3200" dirty="0" smtClean="0"/>
              <a:t>AVDIOVIZUALNI VIRI (filmi</a:t>
            </a:r>
            <a:r>
              <a:rPr lang="sl-SI" sz="3200" dirty="0"/>
              <a:t>, kasete, </a:t>
            </a:r>
            <a:r>
              <a:rPr lang="sl-SI" sz="3200" dirty="0" smtClean="0"/>
              <a:t>plošče)</a:t>
            </a:r>
          </a:p>
          <a:p>
            <a:pPr marL="0" indent="0">
              <a:buNone/>
            </a:pPr>
            <a:endParaRPr lang="sl-SI" sz="3200" dirty="0" smtClean="0"/>
          </a:p>
          <a:p>
            <a:pPr marL="0" indent="0">
              <a:buNone/>
            </a:pPr>
            <a:endParaRPr lang="sl-SI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Zgodovinski viri: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04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67384"/>
            <a:ext cx="2857500" cy="357187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vsak vir navedite en primer:</a:t>
            </a:r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5"/>
            <a:ext cx="3473873" cy="38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1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Rezultat iskanja slik za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" y="0"/>
            <a:ext cx="9167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da platnica">
  <a:themeElements>
    <a:clrScheme name="Trda platnic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rda platnic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da platnic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151</TotalTime>
  <Words>460</Words>
  <Application>Microsoft Office PowerPoint</Application>
  <PresentationFormat>Diaprojekcija na zaslonu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Book Antiqua</vt:lpstr>
      <vt:lpstr>Wingdings</vt:lpstr>
      <vt:lpstr>Trda platnica</vt:lpstr>
      <vt:lpstr>UVOD V ZGODOVINO</vt:lpstr>
      <vt:lpstr>Urni učni cilji:</vt:lpstr>
      <vt:lpstr>Zgodovina…</vt:lpstr>
      <vt:lpstr>Kaj je naloga zgodovine?</vt:lpstr>
      <vt:lpstr>Kako poteka preučevanje zgodovine?</vt:lpstr>
      <vt:lpstr>Zgodovinski viri:</vt:lpstr>
      <vt:lpstr>Za vsak vir navedite en primer:</vt:lpstr>
      <vt:lpstr>PowerPointova predstavitev</vt:lpstr>
      <vt:lpstr>PowerPointova predstavitev</vt:lpstr>
      <vt:lpstr>PowerPointova predstavitev</vt:lpstr>
      <vt:lpstr>PowerPointova predstavitev</vt:lpstr>
      <vt:lpstr>Prostorska in časovna predstava zgodovine</vt:lpstr>
      <vt:lpstr>Kakšno štetje uporabljamo danes?</vt:lpstr>
      <vt:lpstr>PowerPointova predstavitev</vt:lpstr>
      <vt:lpstr>Poznamo 5 zgodovinskih obdobij:</vt:lpstr>
      <vt:lpstr>Kako določamo stoletja?</vt:lpstr>
      <vt:lpstr>V katerem stoletju živimo danes?</vt:lpstr>
      <vt:lpstr>Katere zgodovinski viri nam predstavijo zgodovinski razvoj trgovine?  Oglej si posnetek na spodnjem linku: (234) History of the Major Trade Routes - Summary on a Map - YouTube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V ZGODOVINO</dc:title>
  <dc:creator>Evelina</dc:creator>
  <cp:lastModifiedBy>Evelina</cp:lastModifiedBy>
  <cp:revision>14</cp:revision>
  <dcterms:created xsi:type="dcterms:W3CDTF">2018-02-04T17:44:57Z</dcterms:created>
  <dcterms:modified xsi:type="dcterms:W3CDTF">2022-05-08T08:03:13Z</dcterms:modified>
</cp:coreProperties>
</file>