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60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25198"/>
    <a:srgbClr val="000099"/>
    <a:srgbClr val="1C1C1C"/>
    <a:srgbClr val="3366FF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69" d="100"/>
          <a:sy n="69" d="100"/>
        </p:scale>
        <p:origin x="11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F13CE56-FCBA-440B-AA9C-CC05B65AE6F6}" type="slidenum">
              <a:rPr lang="es-ES" altLang="sl-SI" smtClean="0"/>
              <a:pPr/>
              <a:t>‹#›</a:t>
            </a:fld>
            <a:endParaRPr lang="es-ES" altLang="sl-SI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40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CC67-B66F-4620-8FA8-B9309BAADD96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71486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E224-0914-472D-BBEA-DBC9203743D6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4608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7B0-A327-4065-8C92-68C0A95B4ECF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3435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4106D7C-2A09-4EF5-8AC2-0792FA905224}" type="slidenum">
              <a:rPr lang="es-ES" altLang="sl-SI" smtClean="0"/>
              <a:pPr/>
              <a:t>‹#›</a:t>
            </a:fld>
            <a:endParaRPr lang="es-ES" altLang="sl-SI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133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C563-92FC-4BD1-B1A0-C2DCC50F3253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528270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983D-755D-448C-90A3-8D067408B9C3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2931824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0BBD8-9E22-430E-ACE3-46A7DE7FA980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06455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E014-325D-4ED7-A44F-7200EFC91E1F}" type="slidenum">
              <a:rPr lang="es-ES" altLang="sl-SI" smtClean="0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25876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endParaRPr lang="es-ES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s-ES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5344812-F2FE-4D0F-8A9A-947044726774}" type="slidenum">
              <a:rPr lang="es-ES" altLang="sl-SI" smtClean="0"/>
              <a:pPr/>
              <a:t>‹#›</a:t>
            </a:fld>
            <a:endParaRPr lang="es-ES" altLang="sl-SI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00671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endParaRPr lang="es-ES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s-ES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D1F3C563-92FC-4BD1-B1A0-C2DCC50F3253}" type="slidenum">
              <a:rPr lang="es-ES" altLang="sl-SI" smtClean="0"/>
              <a:pPr/>
              <a:t>‹#›</a:t>
            </a:fld>
            <a:endParaRPr lang="es-ES" alt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969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F3C563-92FC-4BD1-B1A0-C2DCC50F3253}" type="slidenum">
              <a:rPr lang="es-ES" altLang="sl-SI" smtClean="0"/>
              <a:pPr/>
              <a:t>‹#›</a:t>
            </a:fld>
            <a:endParaRPr lang="es-ES" altLang="sl-SI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4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9632" y="2832868"/>
            <a:ext cx="6840984" cy="54451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sl-SI" altLang="sl-SI" sz="8000" b="1" dirty="0">
                <a:solidFill>
                  <a:srgbClr val="FF0000"/>
                </a:solidFill>
              </a:rPr>
              <a:t>KORAČNICE</a:t>
            </a:r>
            <a:endParaRPr lang="es-ES" altLang="sl-SI" sz="8000" b="1" dirty="0">
              <a:solidFill>
                <a:srgbClr val="FF0000"/>
              </a:solidFill>
            </a:endParaRPr>
          </a:p>
        </p:txBody>
      </p:sp>
      <p:sp>
        <p:nvSpPr>
          <p:cNvPr id="2159" name="Rectangle 111">
            <a:extLst>
              <a:ext uri="{FF2B5EF4-FFF2-40B4-BE49-F238E27FC236}">
                <a16:creationId xmlns:a16="http://schemas.microsoft.com/office/drawing/2014/main" id="{78C71443-D109-44BA-8A88-B16EB9C8B0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24249" y="3573016"/>
            <a:ext cx="5111750" cy="431800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sl-SI" altLang="sl-SI" sz="2800" b="1" dirty="0">
                <a:solidFill>
                  <a:srgbClr val="FF0000"/>
                </a:solidFill>
              </a:rPr>
              <a:t>POSLUŠANJE</a:t>
            </a:r>
            <a:endParaRPr lang="es-ES" altLang="sl-SI" sz="2800" b="1" dirty="0">
              <a:solidFill>
                <a:srgbClr val="FF000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E9180D8-F338-4839-96A0-B512DD75F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33056"/>
            <a:ext cx="2445184" cy="24451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1508" y="2996952"/>
            <a:ext cx="6840984" cy="544513"/>
          </a:xfrm>
          <a:noFill/>
          <a:ln/>
        </p:spPr>
        <p:txBody>
          <a:bodyPr anchor="ctr">
            <a:noAutofit/>
          </a:bodyPr>
          <a:lstStyle/>
          <a:p>
            <a:r>
              <a:rPr lang="sl-SI" altLang="sl-SI" sz="3600" dirty="0"/>
              <a:t>OB POSLUŠANJU </a:t>
            </a:r>
            <a:br>
              <a:rPr lang="sl-SI" altLang="sl-SI" sz="3600" dirty="0"/>
            </a:br>
            <a:r>
              <a:rPr lang="sl-SI" altLang="sl-SI" sz="3600" dirty="0"/>
              <a:t>SKLADBE SE GIBAJ </a:t>
            </a:r>
            <a:br>
              <a:rPr lang="sl-SI" altLang="sl-SI" sz="3600" dirty="0"/>
            </a:br>
            <a:r>
              <a:rPr lang="sl-SI" altLang="sl-SI" sz="3600" dirty="0"/>
              <a:t>PO PROSTORU.</a:t>
            </a:r>
            <a:br>
              <a:rPr lang="sl-SI" altLang="sl-SI" sz="3600" dirty="0"/>
            </a:br>
            <a:r>
              <a:rPr lang="sl-SI" altLang="sl-SI" sz="3600" dirty="0"/>
              <a:t/>
            </a:r>
            <a:br>
              <a:rPr lang="sl-SI" altLang="sl-SI" sz="3600" dirty="0"/>
            </a:br>
            <a:endParaRPr lang="es-ES" altLang="sl-SI" sz="3600" b="1" dirty="0">
              <a:solidFill>
                <a:srgbClr val="FF0000"/>
              </a:solidFill>
            </a:endParaRPr>
          </a:p>
        </p:txBody>
      </p:sp>
      <p:pic>
        <p:nvPicPr>
          <p:cNvPr id="5" name="Johann Strauss Radetzky marš">
            <a:hlinkClick r:id="" action="ppaction://media"/>
            <a:extLst>
              <a:ext uri="{FF2B5EF4-FFF2-40B4-BE49-F238E27FC236}">
                <a16:creationId xmlns:a16="http://schemas.microsoft.com/office/drawing/2014/main" id="{695C4CD4-FB9D-4D76-95A3-E0F2A0A5B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990" y="2931865"/>
            <a:ext cx="609600" cy="609600"/>
          </a:xfrm>
          <a:prstGeom prst="rect">
            <a:avLst/>
          </a:prstGeom>
        </p:spPr>
      </p:pic>
      <p:pic>
        <p:nvPicPr>
          <p:cNvPr id="1026" name="Picture 2" descr="boomb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85" y="3618415"/>
            <a:ext cx="2577629" cy="25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1508" y="2996952"/>
            <a:ext cx="6840984" cy="544513"/>
          </a:xfrm>
          <a:noFill/>
          <a:ln/>
        </p:spPr>
        <p:txBody>
          <a:bodyPr anchor="ctr">
            <a:noAutofit/>
          </a:bodyPr>
          <a:lstStyle/>
          <a:p>
            <a:r>
              <a:rPr lang="sl-SI" altLang="sl-SI" sz="3600" dirty="0"/>
              <a:t/>
            </a:r>
            <a:br>
              <a:rPr lang="sl-SI" altLang="sl-SI" sz="3600" dirty="0"/>
            </a:br>
            <a:r>
              <a:rPr lang="sl-SI" altLang="sl-SI" sz="3600" dirty="0"/>
              <a:t/>
            </a:r>
            <a:br>
              <a:rPr lang="sl-SI" altLang="sl-SI" sz="3600" dirty="0"/>
            </a:br>
            <a:endParaRPr lang="es-ES" altLang="sl-SI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110">
            <a:extLst>
              <a:ext uri="{FF2B5EF4-FFF2-40B4-BE49-F238E27FC236}">
                <a16:creationId xmlns:a16="http://schemas.microsoft.com/office/drawing/2014/main" id="{EFD9D3A5-F08A-40E3-B8DA-4CCACB8859D8}"/>
              </a:ext>
            </a:extLst>
          </p:cNvPr>
          <p:cNvSpPr txBox="1">
            <a:spLocks noChangeArrowheads="1"/>
          </p:cNvSpPr>
          <p:nvPr/>
        </p:nvSpPr>
        <p:spPr>
          <a:xfrm>
            <a:off x="1331640" y="2884487"/>
            <a:ext cx="6840984" cy="54451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kern="1200" cap="all" spc="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altLang="sl-SI" sz="2000" dirty="0"/>
              <a:t/>
            </a:r>
            <a:br>
              <a:rPr lang="sl-SI" altLang="sl-SI" sz="2000" dirty="0"/>
            </a:br>
            <a:r>
              <a:rPr lang="sl-SI" altLang="sl-SI" sz="2000" dirty="0"/>
              <a:t>VRSTA SKLADBE, </a:t>
            </a:r>
          </a:p>
          <a:p>
            <a:r>
              <a:rPr lang="sl-SI" altLang="sl-SI" sz="2000" dirty="0"/>
              <a:t>KI IMA RITEM </a:t>
            </a:r>
          </a:p>
          <a:p>
            <a:r>
              <a:rPr lang="sl-SI" altLang="sl-SI" sz="2000" dirty="0"/>
              <a:t>KORAKANJA, </a:t>
            </a:r>
          </a:p>
          <a:p>
            <a:r>
              <a:rPr lang="sl-SI" altLang="sl-SI" sz="2000" dirty="0"/>
              <a:t>SE IMENUJE </a:t>
            </a:r>
            <a:r>
              <a:rPr lang="sl-SI" altLang="sl-SI" sz="2000" dirty="0">
                <a:solidFill>
                  <a:srgbClr val="FF0000"/>
                </a:solidFill>
              </a:rPr>
              <a:t>KORAČNICA</a:t>
            </a:r>
            <a:r>
              <a:rPr lang="sl-SI" altLang="sl-SI" sz="2000" dirty="0"/>
              <a:t>.</a:t>
            </a:r>
          </a:p>
          <a:p>
            <a:endParaRPr lang="sl-SI" altLang="sl-SI" sz="2000" dirty="0"/>
          </a:p>
          <a:p>
            <a:r>
              <a:rPr lang="sl-SI" altLang="sl-SI" sz="2000" dirty="0"/>
              <a:t>ZNAČILNI RITEM </a:t>
            </a:r>
          </a:p>
          <a:p>
            <a:r>
              <a:rPr lang="sl-SI" altLang="sl-SI" sz="2000" dirty="0"/>
              <a:t>LAHKO SPREMLJAMO </a:t>
            </a:r>
          </a:p>
          <a:p>
            <a:r>
              <a:rPr lang="sl-SI" altLang="sl-SI" sz="2000" dirty="0"/>
              <a:t>S KORAKANJEM, PLOSKANJEM, DIRIGIRANJEM GOR IN DOL …</a:t>
            </a:r>
          </a:p>
          <a:p>
            <a:endParaRPr lang="sl-SI" altLang="sl-SI" sz="2000" dirty="0"/>
          </a:p>
          <a:p>
            <a:endParaRPr lang="sl-SI" altLang="sl-SI" sz="2000" dirty="0"/>
          </a:p>
          <a:p>
            <a:r>
              <a:rPr lang="sl-SI" altLang="sl-SI" sz="2000" dirty="0"/>
              <a:t>RITEM IZVAJAMO </a:t>
            </a:r>
          </a:p>
          <a:p>
            <a:r>
              <a:rPr lang="sl-SI" altLang="sl-SI" sz="2000" dirty="0">
                <a:solidFill>
                  <a:srgbClr val="FF0000"/>
                </a:solidFill>
              </a:rPr>
              <a:t>ODLOČNO </a:t>
            </a:r>
          </a:p>
          <a:p>
            <a:r>
              <a:rPr lang="sl-SI" altLang="sl-SI" sz="2000" dirty="0">
                <a:solidFill>
                  <a:srgbClr val="FF0000"/>
                </a:solidFill>
              </a:rPr>
              <a:t>IN ENAKOMERNO.</a:t>
            </a:r>
            <a:r>
              <a:rPr lang="sl-SI" altLang="sl-SI" sz="2000" dirty="0"/>
              <a:t/>
            </a:r>
            <a:br>
              <a:rPr lang="sl-SI" altLang="sl-SI" sz="2000" dirty="0"/>
            </a:br>
            <a:endParaRPr lang="es-ES" altLang="sl-SI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9941"/>
            <a:ext cx="2505621" cy="25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1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43808" y="3429000"/>
            <a:ext cx="3780532" cy="576064"/>
          </a:xfrm>
          <a:noFill/>
          <a:ln/>
        </p:spPr>
        <p:txBody>
          <a:bodyPr anchor="ctr">
            <a:noAutofit/>
          </a:bodyPr>
          <a:lstStyle/>
          <a:p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>z lastnimi instrumenti (S </a:t>
            </a:r>
            <a:r>
              <a:rPr lang="sl-SI" altLang="sl-SI" sz="2800" dirty="0" err="1"/>
              <a:t>telESOM</a:t>
            </a:r>
            <a:r>
              <a:rPr lang="sl-SI" altLang="sl-SI" sz="2800" dirty="0"/>
              <a:t>) SPREMLJAJ SKLADBO.</a:t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>Poljubno menjaj dejavnost.</a:t>
            </a:r>
            <a:r>
              <a:rPr lang="sl-SI" altLang="sl-SI" sz="3600" dirty="0"/>
              <a:t/>
            </a:r>
            <a:br>
              <a:rPr lang="sl-SI" altLang="sl-SI" sz="3600" dirty="0"/>
            </a:br>
            <a:r>
              <a:rPr lang="sl-SI" altLang="sl-SI" sz="3600" dirty="0"/>
              <a:t/>
            </a:r>
            <a:br>
              <a:rPr lang="sl-SI" altLang="sl-SI" sz="3600" dirty="0"/>
            </a:br>
            <a:r>
              <a:rPr lang="sl-SI" altLang="sl-SI" sz="3600" dirty="0"/>
              <a:t/>
            </a:r>
            <a:br>
              <a:rPr lang="sl-SI" altLang="sl-SI" sz="3600" dirty="0"/>
            </a:br>
            <a:endParaRPr lang="es-ES" altLang="sl-SI" sz="3600" b="1" dirty="0">
              <a:solidFill>
                <a:srgbClr val="FF0000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5E4ABE84-E874-42FC-A99B-8C13CFC5019D}"/>
              </a:ext>
            </a:extLst>
          </p:cNvPr>
          <p:cNvGrpSpPr/>
          <p:nvPr/>
        </p:nvGrpSpPr>
        <p:grpSpPr>
          <a:xfrm>
            <a:off x="542206" y="102457"/>
            <a:ext cx="8499018" cy="6241001"/>
            <a:chOff x="542206" y="102457"/>
            <a:chExt cx="8499018" cy="6241001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995D7CB4-CED2-4AAE-905E-BEC8CB43D34E}"/>
                </a:ext>
              </a:extLst>
            </p:cNvPr>
            <p:cNvGrpSpPr/>
            <p:nvPr/>
          </p:nvGrpSpPr>
          <p:grpSpPr>
            <a:xfrm>
              <a:off x="638392" y="2397953"/>
              <a:ext cx="1668667" cy="1986321"/>
              <a:chOff x="497306" y="1556792"/>
              <a:chExt cx="1668667" cy="1986321"/>
            </a:xfrm>
          </p:grpSpPr>
          <p:pic>
            <p:nvPicPr>
              <p:cNvPr id="5" name="Slika 4" descr="slika 1b">
                <a:extLst>
                  <a:ext uri="{FF2B5EF4-FFF2-40B4-BE49-F238E27FC236}">
                    <a16:creationId xmlns:a16="http://schemas.microsoft.com/office/drawing/2014/main" id="{1C6C0F42-C311-43E4-BE8A-C3DCB3C6912C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1556792"/>
                <a:ext cx="1584176" cy="140157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" name="Pravokotnik 1">
                <a:extLst>
                  <a:ext uri="{FF2B5EF4-FFF2-40B4-BE49-F238E27FC236}">
                    <a16:creationId xmlns:a16="http://schemas.microsoft.com/office/drawing/2014/main" id="{15EA50DE-A1FC-437C-B552-16D3359F5268}"/>
                  </a:ext>
                </a:extLst>
              </p:cNvPr>
              <p:cNvSpPr/>
              <p:nvPr/>
            </p:nvSpPr>
            <p:spPr>
              <a:xfrm>
                <a:off x="497306" y="2967049"/>
                <a:ext cx="1668667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PLOSK Z ROKAMI</a:t>
                </a:r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1799231A-78BA-4836-A538-3FDDA422801D}"/>
                </a:ext>
              </a:extLst>
            </p:cNvPr>
            <p:cNvGrpSpPr/>
            <p:nvPr/>
          </p:nvGrpSpPr>
          <p:grpSpPr>
            <a:xfrm>
              <a:off x="542206" y="454987"/>
              <a:ext cx="1905099" cy="1511920"/>
              <a:chOff x="542206" y="454987"/>
              <a:chExt cx="1905099" cy="1511920"/>
            </a:xfrm>
          </p:grpSpPr>
          <p:pic>
            <p:nvPicPr>
              <p:cNvPr id="7" name="Slika 6" descr="slika 1f">
                <a:extLst>
                  <a:ext uri="{FF2B5EF4-FFF2-40B4-BE49-F238E27FC236}">
                    <a16:creationId xmlns:a16="http://schemas.microsoft.com/office/drawing/2014/main" id="{3738B33D-BB16-4BD7-87B8-4A4D3DFCAB0E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206" y="454987"/>
                <a:ext cx="1905099" cy="93585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8" name="Pravokotnik 7">
                <a:extLst>
                  <a:ext uri="{FF2B5EF4-FFF2-40B4-BE49-F238E27FC236}">
                    <a16:creationId xmlns:a16="http://schemas.microsoft.com/office/drawing/2014/main" id="{AC6D28FD-8D17-4B25-87CA-049B4B9F0598}"/>
                  </a:ext>
                </a:extLst>
              </p:cNvPr>
              <p:cNvSpPr/>
              <p:nvPr/>
            </p:nvSpPr>
            <p:spPr>
              <a:xfrm>
                <a:off x="660421" y="1390843"/>
                <a:ext cx="1668667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KORAKANJE</a:t>
                </a:r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825E2030-145A-4D76-87C1-2DB09B003542}"/>
                </a:ext>
              </a:extLst>
            </p:cNvPr>
            <p:cNvGrpSpPr/>
            <p:nvPr/>
          </p:nvGrpSpPr>
          <p:grpSpPr>
            <a:xfrm>
              <a:off x="6300192" y="4366792"/>
              <a:ext cx="2741032" cy="1634852"/>
              <a:chOff x="5678431" y="162668"/>
              <a:chExt cx="2741032" cy="1634852"/>
            </a:xfrm>
          </p:grpSpPr>
          <p:pic>
            <p:nvPicPr>
              <p:cNvPr id="9" name="Slika 8" descr="slika 1g">
                <a:extLst>
                  <a:ext uri="{FF2B5EF4-FFF2-40B4-BE49-F238E27FC236}">
                    <a16:creationId xmlns:a16="http://schemas.microsoft.com/office/drawing/2014/main" id="{A405EA9E-C92F-4FEE-B992-7032718BFF46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8431" y="162668"/>
                <a:ext cx="1340470" cy="105878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Slika 9" descr="slika 1g">
                <a:extLst>
                  <a:ext uri="{FF2B5EF4-FFF2-40B4-BE49-F238E27FC236}">
                    <a16:creationId xmlns:a16="http://schemas.microsoft.com/office/drawing/2014/main" id="{28B721F8-678D-4344-ADFC-0739F0B97B1C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012192" y="162668"/>
                <a:ext cx="1407271" cy="105878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1" name="Pravokotnik 10">
                <a:extLst>
                  <a:ext uri="{FF2B5EF4-FFF2-40B4-BE49-F238E27FC236}">
                    <a16:creationId xmlns:a16="http://schemas.microsoft.com/office/drawing/2014/main" id="{6FB5D712-4622-4B80-BDC5-9488B6225FE5}"/>
                  </a:ext>
                </a:extLst>
              </p:cNvPr>
              <p:cNvSpPr/>
              <p:nvPr/>
            </p:nvSpPr>
            <p:spPr>
              <a:xfrm>
                <a:off x="6177858" y="1221456"/>
                <a:ext cx="1668667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MIGANJE Z GLAVO LEVO IN DESNO</a:t>
                </a:r>
              </a:p>
            </p:txBody>
          </p:sp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CB52DDCE-7E41-40EB-96C9-A0BE5F974BAC}"/>
                </a:ext>
              </a:extLst>
            </p:cNvPr>
            <p:cNvGrpSpPr/>
            <p:nvPr/>
          </p:nvGrpSpPr>
          <p:grpSpPr>
            <a:xfrm>
              <a:off x="6806328" y="1294849"/>
              <a:ext cx="1668667" cy="1927386"/>
              <a:chOff x="6462348" y="614431"/>
              <a:chExt cx="1668667" cy="1927386"/>
            </a:xfrm>
          </p:grpSpPr>
          <p:pic>
            <p:nvPicPr>
              <p:cNvPr id="12" name="Slika 11" descr="slika 1c">
                <a:extLst>
                  <a:ext uri="{FF2B5EF4-FFF2-40B4-BE49-F238E27FC236}">
                    <a16:creationId xmlns:a16="http://schemas.microsoft.com/office/drawing/2014/main" id="{18EF8DD8-0FEA-405F-A2BD-589B1AB47740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626" y="614431"/>
                <a:ext cx="1262112" cy="117740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Pravokotnik 12">
                <a:extLst>
                  <a:ext uri="{FF2B5EF4-FFF2-40B4-BE49-F238E27FC236}">
                    <a16:creationId xmlns:a16="http://schemas.microsoft.com/office/drawing/2014/main" id="{145C60CD-6497-423A-83E5-2F08BCCC724C}"/>
                  </a:ext>
                </a:extLst>
              </p:cNvPr>
              <p:cNvSpPr/>
              <p:nvPr/>
            </p:nvSpPr>
            <p:spPr>
              <a:xfrm>
                <a:off x="6462348" y="1801112"/>
                <a:ext cx="1668667" cy="7407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UDARJANJE Z ROKAMI PO KOLENIH</a:t>
                </a:r>
              </a:p>
            </p:txBody>
          </p:sp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CF3C8A5-2EDD-4175-86F5-D84F6B93ED01}"/>
                </a:ext>
              </a:extLst>
            </p:cNvPr>
            <p:cNvGrpSpPr/>
            <p:nvPr/>
          </p:nvGrpSpPr>
          <p:grpSpPr>
            <a:xfrm>
              <a:off x="675714" y="4803111"/>
              <a:ext cx="1668667" cy="1540347"/>
              <a:chOff x="3737666" y="285409"/>
              <a:chExt cx="1668667" cy="1540347"/>
            </a:xfrm>
          </p:grpSpPr>
          <p:pic>
            <p:nvPicPr>
              <p:cNvPr id="18" name="Slika 17" descr="slika 1i">
                <a:extLst>
                  <a:ext uri="{FF2B5EF4-FFF2-40B4-BE49-F238E27FC236}">
                    <a16:creationId xmlns:a16="http://schemas.microsoft.com/office/drawing/2014/main" id="{77D7C2C9-3D16-4FB9-A07F-74F1A23F467E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1229" y="285409"/>
                <a:ext cx="1081543" cy="94365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Pravokotnik 19">
                <a:extLst>
                  <a:ext uri="{FF2B5EF4-FFF2-40B4-BE49-F238E27FC236}">
                    <a16:creationId xmlns:a16="http://schemas.microsoft.com/office/drawing/2014/main" id="{A925B1D2-FE64-42F4-BA09-88F3950D1CDE}"/>
                  </a:ext>
                </a:extLst>
              </p:cNvPr>
              <p:cNvSpPr/>
              <p:nvPr/>
            </p:nvSpPr>
            <p:spPr>
              <a:xfrm>
                <a:off x="3737666" y="1249691"/>
                <a:ext cx="1668667" cy="5760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DVIG ROK V ZRAK</a:t>
                </a: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5E8E3516-3F9B-48E6-9C8A-9D0AB24D06A4}"/>
                </a:ext>
              </a:extLst>
            </p:cNvPr>
            <p:cNvGrpSpPr/>
            <p:nvPr/>
          </p:nvGrpSpPr>
          <p:grpSpPr>
            <a:xfrm>
              <a:off x="3743881" y="102457"/>
              <a:ext cx="1668667" cy="1554827"/>
              <a:chOff x="3737665" y="163998"/>
              <a:chExt cx="1668667" cy="1554827"/>
            </a:xfrm>
          </p:grpSpPr>
          <p:pic>
            <p:nvPicPr>
              <p:cNvPr id="23" name="Slika 22" descr="slika 1e">
                <a:extLst>
                  <a:ext uri="{FF2B5EF4-FFF2-40B4-BE49-F238E27FC236}">
                    <a16:creationId xmlns:a16="http://schemas.microsoft.com/office/drawing/2014/main" id="{B2299D25-4313-4E17-87F8-382ED2E0F6EE}"/>
                  </a:ext>
                </a:extLst>
              </p:cNvPr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1065" y="163998"/>
                <a:ext cx="1141868" cy="120468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" name="Pravokotnik 24">
                <a:extLst>
                  <a:ext uri="{FF2B5EF4-FFF2-40B4-BE49-F238E27FC236}">
                    <a16:creationId xmlns:a16="http://schemas.microsoft.com/office/drawing/2014/main" id="{F4E767B4-838A-49E2-8E7C-7AF15568FE73}"/>
                  </a:ext>
                </a:extLst>
              </p:cNvPr>
              <p:cNvSpPr/>
              <p:nvPr/>
            </p:nvSpPr>
            <p:spPr>
              <a:xfrm>
                <a:off x="3737665" y="1343273"/>
                <a:ext cx="1668667" cy="3755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l-SI" sz="1600" dirty="0">
                    <a:solidFill>
                      <a:schemeClr val="tx2"/>
                    </a:solidFill>
                    <a:latin typeface="+mj-lt"/>
                  </a:rPr>
                  <a:t>SEDENJE</a:t>
                </a:r>
              </a:p>
            </p:txBody>
          </p:sp>
        </p:grpSp>
      </p:grpSp>
      <p:pic>
        <p:nvPicPr>
          <p:cNvPr id="28" name="Johann Strauss Radetzky marš">
            <a:hlinkClick r:id="" action="ppaction://media"/>
            <a:extLst>
              <a:ext uri="{FF2B5EF4-FFF2-40B4-BE49-F238E27FC236}">
                <a16:creationId xmlns:a16="http://schemas.microsoft.com/office/drawing/2014/main" id="{2A6D9C91-DE93-4FB9-B2CE-D3F684E2F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43191" y="571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1735" y="2561443"/>
            <a:ext cx="3780532" cy="760537"/>
          </a:xfrm>
          <a:noFill/>
          <a:ln/>
        </p:spPr>
        <p:txBody>
          <a:bodyPr anchor="ctr">
            <a:noAutofit/>
          </a:bodyPr>
          <a:lstStyle/>
          <a:p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/>
              <a:t>PRISLUHNI POSNETKOM</a:t>
            </a:r>
            <a:br>
              <a:rPr lang="sl-SI" altLang="sl-SI" sz="2800" dirty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800" dirty="0" err="1">
                <a:solidFill>
                  <a:srgbClr val="FF0000"/>
                </a:solidFill>
              </a:rPr>
              <a:t>VOJaškI</a:t>
            </a:r>
            <a:r>
              <a:rPr lang="sl-SI" altLang="sl-SI" sz="2800" dirty="0">
                <a:solidFill>
                  <a:srgbClr val="FF0000"/>
                </a:solidFill>
              </a:rPr>
              <a:t> koračnica</a:t>
            </a:r>
            <a:br>
              <a:rPr lang="sl-SI" altLang="sl-SI" sz="2800" dirty="0">
                <a:solidFill>
                  <a:srgbClr val="FF0000"/>
                </a:solidFill>
              </a:rPr>
            </a:br>
            <a:r>
              <a:rPr lang="sl-SI" altLang="sl-SI" sz="2800" dirty="0">
                <a:solidFill>
                  <a:srgbClr val="FF0000"/>
                </a:solidFill>
              </a:rPr>
              <a:t/>
            </a:r>
            <a:br>
              <a:rPr lang="sl-SI" altLang="sl-SI" sz="2800" dirty="0">
                <a:solidFill>
                  <a:srgbClr val="FF0000"/>
                </a:solidFill>
              </a:rPr>
            </a:br>
            <a:r>
              <a:rPr lang="sl-SI" altLang="sl-SI" sz="2800" dirty="0" err="1">
                <a:solidFill>
                  <a:srgbClr val="FF0000"/>
                </a:solidFill>
              </a:rPr>
              <a:t>poročnI</a:t>
            </a:r>
            <a:r>
              <a:rPr lang="sl-SI" altLang="sl-SI" sz="2800" dirty="0">
                <a:solidFill>
                  <a:srgbClr val="FF0000"/>
                </a:solidFill>
              </a:rPr>
              <a:t> koračnica</a:t>
            </a:r>
            <a:br>
              <a:rPr lang="sl-SI" altLang="sl-SI" sz="2800" dirty="0">
                <a:solidFill>
                  <a:srgbClr val="FF0000"/>
                </a:solidFill>
              </a:rPr>
            </a:br>
            <a:r>
              <a:rPr lang="sl-SI" altLang="sl-SI" sz="2800" dirty="0">
                <a:solidFill>
                  <a:srgbClr val="FF0000"/>
                </a:solidFill>
              </a:rPr>
              <a:t/>
            </a:r>
            <a:br>
              <a:rPr lang="sl-SI" altLang="sl-SI" sz="2800" dirty="0">
                <a:solidFill>
                  <a:srgbClr val="FF0000"/>
                </a:solidFill>
              </a:rPr>
            </a:br>
            <a:r>
              <a:rPr lang="sl-SI" altLang="sl-SI" sz="2800" dirty="0">
                <a:solidFill>
                  <a:srgbClr val="FF0000"/>
                </a:solidFill>
              </a:rPr>
              <a:t>MIKI KORAKA</a:t>
            </a:r>
            <a:r>
              <a:rPr lang="sl-SI" altLang="sl-SI" sz="2800" dirty="0"/>
              <a:t/>
            </a:r>
            <a:br>
              <a:rPr lang="sl-SI" altLang="sl-SI" sz="2800" dirty="0"/>
            </a:br>
            <a:endParaRPr lang="es-ES" altLang="sl-SI" sz="2800" b="1" dirty="0">
              <a:solidFill>
                <a:srgbClr val="FF0000"/>
              </a:solidFill>
            </a:endParaRPr>
          </a:p>
        </p:txBody>
      </p:sp>
      <p:pic>
        <p:nvPicPr>
          <p:cNvPr id="4" name="POROČNA KORAČNICA">
            <a:hlinkClick r:id="" action="ppaction://media"/>
            <a:extLst>
              <a:ext uri="{FF2B5EF4-FFF2-40B4-BE49-F238E27FC236}">
                <a16:creationId xmlns:a16="http://schemas.microsoft.com/office/drawing/2014/main" id="{3447B8E8-F0B3-4B33-8183-76C5AF0FF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2160" y="3530949"/>
            <a:ext cx="609600" cy="609600"/>
          </a:xfrm>
          <a:prstGeom prst="rect">
            <a:avLst/>
          </a:prstGeom>
        </p:spPr>
      </p:pic>
      <p:pic>
        <p:nvPicPr>
          <p:cNvPr id="5" name="MIKI KORAKA">
            <a:hlinkClick r:id="" action="ppaction://media"/>
            <a:extLst>
              <a:ext uri="{FF2B5EF4-FFF2-40B4-BE49-F238E27FC236}">
                <a16:creationId xmlns:a16="http://schemas.microsoft.com/office/drawing/2014/main" id="{94A8F143-CC18-49BD-81F5-DC4BB9AF7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0160" y="4509120"/>
            <a:ext cx="609600" cy="609600"/>
          </a:xfrm>
          <a:prstGeom prst="rect">
            <a:avLst/>
          </a:prstGeom>
        </p:spPr>
      </p:pic>
      <p:pic>
        <p:nvPicPr>
          <p:cNvPr id="3074" name="Picture 2" descr="musi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286"/>
            <a:ext cx="2721645" cy="27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tmoji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66654"/>
            <a:ext cx="2526160" cy="2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nosni nase - koračnica Slovenske vojsk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3570" y="2432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7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AF1FB216-BA26-4DE5-AC31-CEB84F926E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43808" y="2060848"/>
            <a:ext cx="3780532" cy="760537"/>
          </a:xfrm>
          <a:noFill/>
          <a:ln/>
        </p:spPr>
        <p:txBody>
          <a:bodyPr anchor="ctr">
            <a:noAutofit/>
          </a:bodyPr>
          <a:lstStyle/>
          <a:p>
            <a:r>
              <a:rPr lang="sl-SI" sz="11500" dirty="0"/>
              <a:t> </a:t>
            </a:r>
            <a:br>
              <a:rPr lang="sl-SI" sz="11500" dirty="0"/>
            </a:br>
            <a:r>
              <a:rPr lang="sl-SI" altLang="sl-SI" sz="1600" dirty="0"/>
              <a:t/>
            </a:r>
            <a:br>
              <a:rPr lang="sl-SI" altLang="sl-SI" sz="1600" dirty="0"/>
            </a:br>
            <a:r>
              <a:rPr lang="sl-SI" altLang="sl-SI" sz="3200" dirty="0"/>
              <a:t>NAUČIL/A SI SE NEKAJ NOVEGA!</a:t>
            </a:r>
            <a:br>
              <a:rPr lang="sl-SI" altLang="sl-SI" sz="3200" dirty="0"/>
            </a:br>
            <a:r>
              <a:rPr lang="sl-SI" altLang="sl-SI" sz="3200" dirty="0"/>
              <a:t/>
            </a:r>
            <a:br>
              <a:rPr lang="sl-SI" altLang="sl-SI" sz="3200" dirty="0"/>
            </a:br>
            <a:r>
              <a:rPr lang="sl-SI" altLang="sl-SI" sz="3200" dirty="0"/>
              <a:t>ZRAVEN SI SE RAZGIBAL/A.</a:t>
            </a:r>
            <a:br>
              <a:rPr lang="sl-SI" altLang="sl-SI" sz="3200" dirty="0"/>
            </a:br>
            <a:r>
              <a:rPr lang="sl-SI" altLang="sl-SI" sz="3200" dirty="0"/>
              <a:t/>
            </a:r>
            <a:br>
              <a:rPr lang="sl-SI" altLang="sl-SI" sz="3200" dirty="0"/>
            </a:br>
            <a:r>
              <a:rPr lang="sl-SI" altLang="sl-SI" sz="3200" dirty="0"/>
              <a:t>Upam, da si užival/a!</a:t>
            </a:r>
            <a:endParaRPr lang="es-ES" altLang="sl-SI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ok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tmoji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89040"/>
            <a:ext cx="2112169" cy="2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740855"/>
      </p:ext>
    </p:extLst>
  </p:cSld>
  <p:clrMapOvr>
    <a:masterClrMapping/>
  </p:clrMapOvr>
</p:sld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3920</TotalTime>
  <Words>24</Words>
  <Application>Microsoft Office PowerPoint</Application>
  <PresentationFormat>Diaprojekcija na zaslonu (4:3)</PresentationFormat>
  <Paragraphs>26</Paragraphs>
  <Slides>6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Impact</vt:lpstr>
      <vt:lpstr>Značka</vt:lpstr>
      <vt:lpstr>KORAČNICE</vt:lpstr>
      <vt:lpstr>OB POSLUŠANJU  SKLADBE SE GIBAJ  PO PROSTORU.  </vt:lpstr>
      <vt:lpstr>  </vt:lpstr>
      <vt:lpstr>    z lastnimi instrumenti (S telESOM) SPREMLJAJ SKLADBO.  Poljubno menjaj dejavnost.   </vt:lpstr>
      <vt:lpstr>  PRISLUHNI POSNETKOM  VOJaškI koračnica  poročnI koračnica  MIKI KORAKA </vt:lpstr>
      <vt:lpstr>   NAUČIL/A SI SE NEKAJ NOVEGA!  ZRAVEN SI SE RAZGIBAL/A.  Upam, da si užival/a!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Alenka Jenuš</cp:lastModifiedBy>
  <cp:revision>576</cp:revision>
  <dcterms:created xsi:type="dcterms:W3CDTF">2010-05-23T14:28:12Z</dcterms:created>
  <dcterms:modified xsi:type="dcterms:W3CDTF">2021-01-18T17:33:25Z</dcterms:modified>
</cp:coreProperties>
</file>