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4" r:id="rId3"/>
    <p:sldId id="270" r:id="rId4"/>
    <p:sldId id="268" r:id="rId5"/>
    <p:sldId id="267" r:id="rId6"/>
    <p:sldId id="259" r:id="rId7"/>
    <p:sldId id="262" r:id="rId8"/>
    <p:sldId id="272" r:id="rId9"/>
    <p:sldId id="265" r:id="rId10"/>
    <p:sldId id="257" r:id="rId11"/>
    <p:sldId id="258" r:id="rId12"/>
    <p:sldId id="266" r:id="rId13"/>
    <p:sldId id="269" r:id="rId14"/>
    <p:sldId id="260" r:id="rId15"/>
    <p:sldId id="261" r:id="rId16"/>
    <p:sldId id="263" r:id="rId17"/>
    <p:sldId id="271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2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9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4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4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4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0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4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5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9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8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290453-D2AD-42F2-935C-C9AFBBD78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7966" y="1135530"/>
            <a:ext cx="4016188" cy="2892612"/>
          </a:xfrm>
        </p:spPr>
        <p:txBody>
          <a:bodyPr>
            <a:normAutofit/>
          </a:bodyPr>
          <a:lstStyle/>
          <a:p>
            <a:r>
              <a:rPr lang="sl-SI" sz="9600" dirty="0"/>
              <a:t>FOOD</a:t>
            </a:r>
            <a:endParaRPr lang="sl-SI" sz="4000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F55EFC47-FD9E-4895-AFF5-74F11D89D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9" r="16406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78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5"/>
    </mc:Choice>
    <mc:Fallback xmlns="">
      <p:transition spd="slow" advTm="15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006" objId="5"/>
        <p14:stopEvt time="14006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0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58" name="Rectangle 257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96E69D-09E7-49AB-B48C-F55C7887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966" y="1135530"/>
            <a:ext cx="4016188" cy="2892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Modern Love Caps" panose="04070805081001020A01" pitchFamily="82" charset="0"/>
              </a:rPr>
              <a:t>ice cream</a:t>
            </a:r>
          </a:p>
        </p:txBody>
      </p:sp>
      <p:pic>
        <p:nvPicPr>
          <p:cNvPr id="2050" name="Picture 2" descr="Ice Cream Cone Cupcakes - Sugar Spun Run">
            <a:extLst>
              <a:ext uri="{FF2B5EF4-FFF2-40B4-BE49-F238E27FC236}">
                <a16:creationId xmlns:a16="http://schemas.microsoft.com/office/drawing/2014/main" id="{073D4EC8-C306-4871-87FF-A85A3AF5E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27"/>
          <a:stretch/>
        </p:blipFill>
        <p:spPr bwMode="auto">
          <a:xfrm>
            <a:off x="20" y="-1"/>
            <a:ext cx="69150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5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7"/>
    </mc:Choice>
    <mc:Fallback xmlns="">
      <p:transition spd="slow" advTm="8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3662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The Delicious Democratic Symbolism of...Doughnuts? | JSTOR Daily">
            <a:extLst>
              <a:ext uri="{FF2B5EF4-FFF2-40B4-BE49-F238E27FC236}">
                <a16:creationId xmlns:a16="http://schemas.microsoft.com/office/drawing/2014/main" id="{A085AEA0-A35D-46DC-B6E6-FE2A1DD3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3" b="3954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F70CFA3-F89E-41E2-802C-5E80B79A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Caps" panose="04070805081001020A01" pitchFamily="82" charset="0"/>
              </a:rPr>
              <a:t>donut</a:t>
            </a:r>
          </a:p>
        </p:txBody>
      </p:sp>
    </p:spTree>
    <p:extLst>
      <p:ext uri="{BB962C8B-B14F-4D97-AF65-F5344CB8AC3E}">
        <p14:creationId xmlns:p14="http://schemas.microsoft.com/office/powerpoint/2010/main" val="40270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4"/>
    </mc:Choice>
    <mc:Fallback xmlns="">
      <p:transition spd="slow" advTm="6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4"/>
        <p14:stopEvt time="3942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D0E9AD-5C39-44F1-8354-83B8752D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966" y="1135530"/>
            <a:ext cx="4016188" cy="2892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Modern Love Caps" panose="04070805081001020A01" pitchFamily="82" charset="0"/>
              </a:rPr>
              <a:t>cookie</a:t>
            </a:r>
          </a:p>
        </p:txBody>
      </p:sp>
      <p:pic>
        <p:nvPicPr>
          <p:cNvPr id="8194" name="Picture 2" descr="Vegan Chocolate Chip Cookies Recipe - Love and Lemons">
            <a:extLst>
              <a:ext uri="{FF2B5EF4-FFF2-40B4-BE49-F238E27FC236}">
                <a16:creationId xmlns:a16="http://schemas.microsoft.com/office/drawing/2014/main" id="{4E1E0E13-4B60-403A-ACA5-AC9D922D6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3" r="2" b="10614"/>
          <a:stretch/>
        </p:blipFill>
        <p:spPr bwMode="auto">
          <a:xfrm>
            <a:off x="20" y="-1"/>
            <a:ext cx="69150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"/>
    </mc:Choice>
    <mc:Fallback xmlns="">
      <p:transition spd="slow" advTm="7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3338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0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Simple Crepes | Martha Stewart">
            <a:extLst>
              <a:ext uri="{FF2B5EF4-FFF2-40B4-BE49-F238E27FC236}">
                <a16:creationId xmlns:a16="http://schemas.microsoft.com/office/drawing/2014/main" id="{191BDC92-5AB0-4F8A-82C2-002E701A5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4BD2BB0-D848-4B9F-AC42-69DDD65A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Caps" panose="04070805081001020A01" pitchFamily="82" charset="0"/>
              </a:rPr>
              <a:t>pancakes</a:t>
            </a:r>
          </a:p>
        </p:txBody>
      </p:sp>
    </p:spTree>
    <p:extLst>
      <p:ext uri="{BB962C8B-B14F-4D97-AF65-F5344CB8AC3E}">
        <p14:creationId xmlns:p14="http://schemas.microsoft.com/office/powerpoint/2010/main" val="14766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2"/>
    </mc:Choice>
    <mc:Fallback xmlns="">
      <p:transition spd="slow" advTm="7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4057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2619F-5379-44AD-B44B-72060F140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6" b="12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8E3E4B-3A24-4EE7-BA6E-B080D2EC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573741"/>
            <a:ext cx="8572500" cy="17331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Modern Love Caps" panose="04070805081001020A01" pitchFamily="82" charset="0"/>
              </a:rPr>
              <a:t>popcorn</a:t>
            </a:r>
          </a:p>
        </p:txBody>
      </p:sp>
    </p:spTree>
    <p:extLst>
      <p:ext uri="{BB962C8B-B14F-4D97-AF65-F5344CB8AC3E}">
        <p14:creationId xmlns:p14="http://schemas.microsoft.com/office/powerpoint/2010/main" val="6208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4"/>
    </mc:Choice>
    <mc:Fallback xmlns="">
      <p:transition spd="slow" advTm="6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4008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0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60" name="Rectangle 259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Pizzerija Foculus – Pizzerija Foculus">
            <a:extLst>
              <a:ext uri="{FF2B5EF4-FFF2-40B4-BE49-F238E27FC236}">
                <a16:creationId xmlns:a16="http://schemas.microsoft.com/office/drawing/2014/main" id="{D7B1FB6B-3CAF-4507-B493-48788A94C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7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Rectangle 261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A5A7D5-D9DB-4C86-B0CE-365B74A9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Caps" panose="04070805081001020A01" pitchFamily="82" charset="0"/>
              </a:rPr>
              <a:t>pizza</a:t>
            </a:r>
          </a:p>
        </p:txBody>
      </p:sp>
    </p:spTree>
    <p:extLst>
      <p:ext uri="{BB962C8B-B14F-4D97-AF65-F5344CB8AC3E}">
        <p14:creationId xmlns:p14="http://schemas.microsoft.com/office/powerpoint/2010/main" val="18578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4"/>
    </mc:Choice>
    <mc:Fallback xmlns="">
      <p:transition spd="slow" advTm="6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3841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0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Najdražjo govejo juho skuha za 250 evrov">
            <a:extLst>
              <a:ext uri="{FF2B5EF4-FFF2-40B4-BE49-F238E27FC236}">
                <a16:creationId xmlns:a16="http://schemas.microsoft.com/office/drawing/2014/main" id="{ECFC0E01-C745-405C-9596-FAB96023B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0" b="2086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A81539-B5E0-416C-909C-FE08CE28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Caps" panose="04070805081001020A01" pitchFamily="82" charset="0"/>
              </a:rPr>
              <a:t>soup</a:t>
            </a:r>
          </a:p>
        </p:txBody>
      </p:sp>
    </p:spTree>
    <p:extLst>
      <p:ext uri="{BB962C8B-B14F-4D97-AF65-F5344CB8AC3E}">
        <p14:creationId xmlns:p14="http://schemas.microsoft.com/office/powerpoint/2010/main" val="15665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4"/>
    </mc:Choice>
    <mc:Fallback xmlns="">
      <p:transition spd="slow" advTm="5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4"/>
        <p14:stopEvt time="3270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Best Homemade Spaghetti Sauce Recipe — How To Make Homemade Spaghetti Sauce">
            <a:extLst>
              <a:ext uri="{FF2B5EF4-FFF2-40B4-BE49-F238E27FC236}">
                <a16:creationId xmlns:a16="http://schemas.microsoft.com/office/drawing/2014/main" id="{37382947-A41A-4DC9-A7E6-FF25FA97C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" b="10621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63A742-9C40-4418-9C76-4C0A3779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Caps" panose="04070805081001020A01" pitchFamily="82" charset="0"/>
              </a:rPr>
              <a:t>spaghetti</a:t>
            </a:r>
          </a:p>
        </p:txBody>
      </p:sp>
    </p:spTree>
    <p:extLst>
      <p:ext uri="{BB962C8B-B14F-4D97-AF65-F5344CB8AC3E}">
        <p14:creationId xmlns:p14="http://schemas.microsoft.com/office/powerpoint/2010/main" val="36807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0"/>
    </mc:Choice>
    <mc:Fallback xmlns="">
      <p:transition spd="slow" advTm="6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356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sty Steamed Broccoli | Recipes | Cook for Your Life">
            <a:extLst>
              <a:ext uri="{FF2B5EF4-FFF2-40B4-BE49-F238E27FC236}">
                <a16:creationId xmlns:a16="http://schemas.microsoft.com/office/drawing/2014/main" id="{3EE22F29-9087-41D4-B769-A69E9EBE1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9" b="18718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3366969-803B-40B3-A268-5A115F87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Caps" panose="04070805081001020A01" pitchFamily="82" charset="0"/>
              </a:rPr>
              <a:t>broccoli</a:t>
            </a:r>
          </a:p>
        </p:txBody>
      </p:sp>
    </p:spTree>
    <p:extLst>
      <p:ext uri="{BB962C8B-B14F-4D97-AF65-F5344CB8AC3E}">
        <p14:creationId xmlns:p14="http://schemas.microsoft.com/office/powerpoint/2010/main" val="14982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0"/>
    </mc:Choice>
    <mc:Fallback xmlns="">
      <p:transition spd="slow" advTm="6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3640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7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229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9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9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9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9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9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9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0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0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0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0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0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0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0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0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0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0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3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3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3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3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3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3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3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3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3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3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4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4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4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4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4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4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4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4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4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4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350" name="Rectangle 129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003FA5F-3135-4D44-901F-623DE8D5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966" y="1135530"/>
            <a:ext cx="4016188" cy="2892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Modern Love Caps" panose="04070805081001020A01" pitchFamily="82" charset="0"/>
              </a:rPr>
              <a:t>carrot</a:t>
            </a:r>
          </a:p>
        </p:txBody>
      </p:sp>
      <p:pic>
        <p:nvPicPr>
          <p:cNvPr id="12290" name="Picture 2" descr="Carrots 101: Cooking and Benefits - Jessica Gavin">
            <a:extLst>
              <a:ext uri="{FF2B5EF4-FFF2-40B4-BE49-F238E27FC236}">
                <a16:creationId xmlns:a16="http://schemas.microsoft.com/office/drawing/2014/main" id="{B22EF817-5698-40CC-8044-0D4C0D797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" r="2" b="2"/>
          <a:stretch/>
        </p:blipFill>
        <p:spPr bwMode="auto">
          <a:xfrm>
            <a:off x="20" y="-1"/>
            <a:ext cx="69150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8"/>
    </mc:Choice>
    <mc:Fallback xmlns="">
      <p:transition spd="slow" advTm="6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3918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The Health Benefits of Tomatoes">
            <a:extLst>
              <a:ext uri="{FF2B5EF4-FFF2-40B4-BE49-F238E27FC236}">
                <a16:creationId xmlns:a16="http://schemas.microsoft.com/office/drawing/2014/main" id="{D34078BE-021C-4733-93B2-82DEA43A3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A471362-3558-4401-ADB0-4F69E529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Caps" panose="04070805081001020A01" pitchFamily="82" charset="0"/>
              </a:rPr>
              <a:t>tomato</a:t>
            </a:r>
          </a:p>
        </p:txBody>
      </p:sp>
    </p:spTree>
    <p:extLst>
      <p:ext uri="{BB962C8B-B14F-4D97-AF65-F5344CB8AC3E}">
        <p14:creationId xmlns:p14="http://schemas.microsoft.com/office/powerpoint/2010/main" val="32894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5"/>
    </mc:Choice>
    <mc:Fallback xmlns="">
      <p:transition spd="slow" advTm="6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4334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7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221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22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2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24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25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26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27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28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29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30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31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32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33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34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35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36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37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38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39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40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41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42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43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44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45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46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47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48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49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50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51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52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53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54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55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56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57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58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59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60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61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62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63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64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65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66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67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68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69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70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71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72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73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74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75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76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77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9278" name="Rectangle 129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85257CE-84DE-47BD-8D32-59DFBCEB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966" y="1135530"/>
            <a:ext cx="4016188" cy="2892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Modern Love Caps" panose="04070805081001020A01" pitchFamily="82" charset="0"/>
              </a:rPr>
              <a:t>salad</a:t>
            </a:r>
          </a:p>
        </p:txBody>
      </p:sp>
      <p:pic>
        <p:nvPicPr>
          <p:cNvPr id="9218" name="Picture 2" descr="Bright Spring Salad Recipe - Love and Lemons">
            <a:extLst>
              <a:ext uri="{FF2B5EF4-FFF2-40B4-BE49-F238E27FC236}">
                <a16:creationId xmlns:a16="http://schemas.microsoft.com/office/drawing/2014/main" id="{0336638B-AF68-452A-AAB1-6B0E31FAD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r="-2" b="15801"/>
          <a:stretch/>
        </p:blipFill>
        <p:spPr bwMode="auto">
          <a:xfrm>
            <a:off x="20" y="-1"/>
            <a:ext cx="69150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3"/>
    </mc:Choice>
    <mc:Fallback xmlns="">
      <p:transition spd="slow" advTm="7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4"/>
        <p14:stopEvt time="3848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90" name="Rectangle 189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Here's what happens when you drink orange juice daily">
            <a:extLst>
              <a:ext uri="{FF2B5EF4-FFF2-40B4-BE49-F238E27FC236}">
                <a16:creationId xmlns:a16="http://schemas.microsoft.com/office/drawing/2014/main" id="{A4D09D59-AA6D-4FC2-ADA9-D41FBD9A9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97765F-4914-4B66-AEBA-B6C4AFCA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Caps" panose="04070805081001020A01" pitchFamily="82" charset="0"/>
              </a:rPr>
              <a:t>juice</a:t>
            </a:r>
          </a:p>
        </p:txBody>
      </p:sp>
    </p:spTree>
    <p:extLst>
      <p:ext uri="{BB962C8B-B14F-4D97-AF65-F5344CB8AC3E}">
        <p14:creationId xmlns:p14="http://schemas.microsoft.com/office/powerpoint/2010/main" val="19009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4"/>
    </mc:Choice>
    <mc:Fallback xmlns="">
      <p:transition spd="slow" advTm="6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4"/>
        <p14:stopEvt time="3784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E8707-0A7F-4862-BA14-9136FE93C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17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544047"/>
            <a:ext cx="12191982" cy="332189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8C49F9-756A-444B-A00D-3360FC2D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Caps" panose="04070805081001020A01" pitchFamily="82" charset="0"/>
              </a:rPr>
              <a:t>banana</a:t>
            </a:r>
          </a:p>
        </p:txBody>
      </p:sp>
    </p:spTree>
    <p:extLst>
      <p:ext uri="{BB962C8B-B14F-4D97-AF65-F5344CB8AC3E}">
        <p14:creationId xmlns:p14="http://schemas.microsoft.com/office/powerpoint/2010/main" val="10366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"/>
    </mc:Choice>
    <mc:Fallback xmlns="">
      <p:transition spd="slow" advTm="7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3545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ow to choose a healthy breakfast cereal - 9Coach">
            <a:extLst>
              <a:ext uri="{FF2B5EF4-FFF2-40B4-BE49-F238E27FC236}">
                <a16:creationId xmlns:a16="http://schemas.microsoft.com/office/drawing/2014/main" id="{0E31DB45-648E-41CB-8DC9-C6286E66C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5302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4B4DBB-229A-4BA4-8F4B-9BA5F97C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Caps" panose="04070805081001020A01" pitchFamily="82" charset="0"/>
              </a:rPr>
              <a:t>cereal</a:t>
            </a:r>
          </a:p>
        </p:txBody>
      </p:sp>
    </p:spTree>
    <p:extLst>
      <p:ext uri="{BB962C8B-B14F-4D97-AF65-F5344CB8AC3E}">
        <p14:creationId xmlns:p14="http://schemas.microsoft.com/office/powerpoint/2010/main" val="23618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5"/>
    </mc:Choice>
    <mc:Fallback xmlns="">
      <p:transition spd="slow" advTm="6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4706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omemade Yoghurt | Hari Ghotra">
            <a:extLst>
              <a:ext uri="{FF2B5EF4-FFF2-40B4-BE49-F238E27FC236}">
                <a16:creationId xmlns:a16="http://schemas.microsoft.com/office/drawing/2014/main" id="{A6F11EE5-52BF-4757-8783-009B313E7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4157C5-A9A2-4458-9EF2-1725B5AE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2729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Caps" panose="04070805081001020A01" pitchFamily="82" charset="0"/>
              </a:rPr>
              <a:t>yogurt</a:t>
            </a:r>
          </a:p>
        </p:txBody>
      </p:sp>
    </p:spTree>
    <p:extLst>
      <p:ext uri="{BB962C8B-B14F-4D97-AF65-F5344CB8AC3E}">
        <p14:creationId xmlns:p14="http://schemas.microsoft.com/office/powerpoint/2010/main" val="34796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8"/>
    </mc:Choice>
    <mc:Fallback xmlns="">
      <p:transition spd="slow" advTm="7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4072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</Words>
  <Application>Microsoft Office PowerPoint</Application>
  <PresentationFormat>Širokozaslonsko</PresentationFormat>
  <Paragraphs>17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Modern Love</vt:lpstr>
      <vt:lpstr>Modern Love Caps</vt:lpstr>
      <vt:lpstr>BohemianVTI</vt:lpstr>
      <vt:lpstr>FOOD</vt:lpstr>
      <vt:lpstr>broccoli</vt:lpstr>
      <vt:lpstr>carrot</vt:lpstr>
      <vt:lpstr>tomato</vt:lpstr>
      <vt:lpstr>salad</vt:lpstr>
      <vt:lpstr>juice</vt:lpstr>
      <vt:lpstr>banana</vt:lpstr>
      <vt:lpstr>cereal</vt:lpstr>
      <vt:lpstr>yogurt</vt:lpstr>
      <vt:lpstr>ice cream</vt:lpstr>
      <vt:lpstr>donut</vt:lpstr>
      <vt:lpstr>cookie</vt:lpstr>
      <vt:lpstr>pancakes</vt:lpstr>
      <vt:lpstr>popcorn</vt:lpstr>
      <vt:lpstr>pizza</vt:lpstr>
      <vt:lpstr>soup</vt:lpstr>
      <vt:lpstr>spaghetti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Maja Pušenjak</dc:creator>
  <cp:lastModifiedBy>Sabina Brumen</cp:lastModifiedBy>
  <cp:revision>8</cp:revision>
  <dcterms:created xsi:type="dcterms:W3CDTF">2020-11-10T13:58:34Z</dcterms:created>
  <dcterms:modified xsi:type="dcterms:W3CDTF">2020-11-19T19:44:03Z</dcterms:modified>
</cp:coreProperties>
</file>