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9" r:id="rId4"/>
    <p:sldId id="262" r:id="rId5"/>
    <p:sldId id="268" r:id="rId6"/>
    <p:sldId id="263" r:id="rId7"/>
    <p:sldId id="258" r:id="rId8"/>
    <p:sldId id="257" r:id="rId9"/>
    <p:sldId id="266" r:id="rId10"/>
    <p:sldId id="267" r:id="rId11"/>
    <p:sldId id="260" r:id="rId12"/>
    <p:sldId id="256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6. 04. 2021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6. 04. 2021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6. 04. 2021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6. 04. 2021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6. 04. 2021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6. 04. 2021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6. 04. 2021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6. 04. 2021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6. 04. 2021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6. 04. 2021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6. 04. 2021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6. 04. 2021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Napovedna-karta-Ameri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03340"/>
            <a:ext cx="7560840" cy="61750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080120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AMERIKA</a:t>
            </a:r>
            <a:endParaRPr lang="sl-SI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6" y="2708920"/>
            <a:ext cx="2682088" cy="40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10" y="2708920"/>
            <a:ext cx="2686252" cy="399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21" y="2699395"/>
            <a:ext cx="2693287" cy="401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971600" y="980728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Čez katere podnebne pasove v smeri sever – jug se razteza Amerika?</a:t>
            </a:r>
          </a:p>
          <a:p>
            <a:endParaRPr lang="sl-SI" dirty="0" smtClean="0"/>
          </a:p>
          <a:p>
            <a:r>
              <a:rPr lang="sl-SI" dirty="0" smtClean="0"/>
              <a:t>Na karti v Atlasu poišči najsevernejšo in najjužnejšo točko.</a:t>
            </a:r>
          </a:p>
          <a:p>
            <a:endParaRPr lang="sl-SI" dirty="0" smtClean="0"/>
          </a:p>
          <a:p>
            <a:r>
              <a:rPr lang="sl-SI" dirty="0" smtClean="0"/>
              <a:t>Z zemljevida razberi nekaj razlik med Severno, Srednjo in Južno Ameriko.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86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Tri-Amerike-–-dve-celini-veže-ozek-pas-kopna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1398"/>
            <a:ext cx="4914722" cy="6756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Dve-Ameriki-–-tako-blizu-sta-skupaj,-pa-vendar-tako-razlicni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4903839" cy="6858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012160" y="119675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 smtClean="0"/>
              <a:t>Angloamerika</a:t>
            </a:r>
            <a:r>
              <a:rPr lang="sl-SI" b="1" dirty="0" smtClean="0"/>
              <a:t>:</a:t>
            </a:r>
          </a:p>
          <a:p>
            <a:r>
              <a:rPr lang="sl-SI" dirty="0" smtClean="0"/>
              <a:t>- anglosaški narodi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012160" y="37170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Latinska Amerika:</a:t>
            </a:r>
          </a:p>
          <a:p>
            <a:r>
              <a:rPr lang="sl-SI" dirty="0" smtClean="0"/>
              <a:t>- Španci in Portugalci</a:t>
            </a: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primerjava cel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44" y="1016794"/>
            <a:ext cx="664051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1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95936" y="2330361"/>
            <a:ext cx="3996444" cy="1352903"/>
          </a:xfrm>
        </p:spPr>
        <p:txBody>
          <a:bodyPr>
            <a:normAutofit fontScale="90000"/>
          </a:bodyPr>
          <a:lstStyle/>
          <a:p>
            <a:pPr algn="l"/>
            <a:r>
              <a:rPr lang="sl-SI" sz="2800" dirty="0" smtClean="0"/>
              <a:t>                           Vikingi v 9.st.</a:t>
            </a:r>
            <a:br>
              <a:rPr lang="sl-SI" sz="2800" dirty="0" smtClean="0"/>
            </a:b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smtClean="0"/>
              <a:t>Krištof </a:t>
            </a:r>
            <a:r>
              <a:rPr lang="sl-SI" sz="2800" dirty="0" smtClean="0"/>
              <a:t>Kolumb leta 1492</a:t>
            </a:r>
            <a:endParaRPr lang="sl-SI" sz="28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87" y="2693329"/>
            <a:ext cx="3170272" cy="381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5848" y="3584881"/>
            <a:ext cx="4534584" cy="291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otnik 5"/>
          <p:cNvSpPr/>
          <p:nvPr/>
        </p:nvSpPr>
        <p:spPr>
          <a:xfrm>
            <a:off x="4081246" y="6478172"/>
            <a:ext cx="3577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Ilustracija</a:t>
            </a:r>
            <a:r>
              <a:rPr lang="it-IT" dirty="0"/>
              <a:t> Nine, Pinte in Santa Marie</a:t>
            </a:r>
            <a:endParaRPr lang="sl-SI" dirty="0"/>
          </a:p>
        </p:txBody>
      </p:sp>
      <p:pic>
        <p:nvPicPr>
          <p:cNvPr id="7" name="Picture 2" descr="Rezultat iskanja slik za viking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67" y="164784"/>
            <a:ext cx="3744416" cy="23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499187" y="107527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rgbClr val="FF0000"/>
                </a:solidFill>
              </a:rPr>
              <a:t>Odkrivanje Amerike</a:t>
            </a:r>
            <a:endParaRPr lang="sl-SI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2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Poišči otoke v Atlasu.</a:t>
            </a:r>
            <a:endParaRPr lang="sl-SI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29" y="1467580"/>
            <a:ext cx="8807942" cy="424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jeZBesedilom 2"/>
          <p:cNvSpPr txBox="1"/>
          <p:nvPr/>
        </p:nvSpPr>
        <p:spPr>
          <a:xfrm>
            <a:off x="395536" y="576461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You</a:t>
            </a:r>
            <a:r>
              <a:rPr lang="sl-SI" dirty="0" smtClean="0"/>
              <a:t> tube: Krištof Kolumb, GIS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https://siol.net/media/img/27/22/56b10d58d617faecc04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0" y="258725"/>
            <a:ext cx="8809759" cy="58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9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04672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Kolumbov-spomenik-v-Santu-Doming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404664"/>
            <a:ext cx="4084968" cy="62507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Geografska-lega-in-obseg-Ameri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548680"/>
            <a:ext cx="6048672" cy="59762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25202" y="116633"/>
            <a:ext cx="7772400" cy="1080120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AMERIKA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534766" y="1375901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b="1" dirty="0" smtClean="0"/>
              <a:t>Severna</a:t>
            </a:r>
            <a:r>
              <a:rPr lang="sl-SI" altLang="sl-SI" dirty="0" smtClean="0"/>
              <a:t> Amerika</a:t>
            </a:r>
          </a:p>
          <a:p>
            <a:r>
              <a:rPr lang="sl-SI" altLang="sl-SI" b="1" dirty="0" smtClean="0"/>
              <a:t>Južna</a:t>
            </a:r>
            <a:r>
              <a:rPr lang="sl-SI" altLang="sl-SI" dirty="0" smtClean="0"/>
              <a:t> Amerika</a:t>
            </a:r>
          </a:p>
        </p:txBody>
      </p:sp>
      <p:sp>
        <p:nvSpPr>
          <p:cNvPr id="5" name="Pravokotnik 4"/>
          <p:cNvSpPr/>
          <p:nvPr/>
        </p:nvSpPr>
        <p:spPr>
          <a:xfrm>
            <a:off x="3419872" y="1341873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b="1" dirty="0" smtClean="0"/>
              <a:t>Severna</a:t>
            </a:r>
            <a:r>
              <a:rPr lang="sl-SI" altLang="sl-SI" dirty="0" smtClean="0"/>
              <a:t> Amerika</a:t>
            </a:r>
          </a:p>
          <a:p>
            <a:r>
              <a:rPr lang="sl-SI" altLang="sl-SI" b="1" dirty="0" smtClean="0"/>
              <a:t>Srednja</a:t>
            </a:r>
            <a:r>
              <a:rPr lang="sl-SI" altLang="sl-SI" dirty="0" smtClean="0"/>
              <a:t> Amerika</a:t>
            </a:r>
          </a:p>
          <a:p>
            <a:r>
              <a:rPr lang="sl-SI" altLang="sl-SI" b="1" dirty="0" smtClean="0"/>
              <a:t>Južna</a:t>
            </a:r>
            <a:r>
              <a:rPr lang="sl-SI" altLang="sl-SI" dirty="0" smtClean="0"/>
              <a:t> Amerika</a:t>
            </a:r>
          </a:p>
        </p:txBody>
      </p:sp>
      <p:sp>
        <p:nvSpPr>
          <p:cNvPr id="6" name="Pravokotnik 5"/>
          <p:cNvSpPr/>
          <p:nvPr/>
        </p:nvSpPr>
        <p:spPr>
          <a:xfrm>
            <a:off x="6270655" y="1341873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b="1" dirty="0" err="1" smtClean="0"/>
              <a:t>Angloamerika</a:t>
            </a:r>
            <a:r>
              <a:rPr lang="sl-SI" altLang="sl-SI" dirty="0" smtClean="0"/>
              <a:t> </a:t>
            </a:r>
          </a:p>
          <a:p>
            <a:r>
              <a:rPr lang="sl-SI" altLang="sl-SI" b="1" dirty="0" smtClean="0"/>
              <a:t>Latinska Amerika </a:t>
            </a:r>
            <a:endParaRPr lang="sl-SI" altLang="sl-SI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9478"/>
            <a:ext cx="2682088" cy="40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80" y="2448527"/>
            <a:ext cx="2686252" cy="399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55" y="2448527"/>
            <a:ext cx="2693287" cy="401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8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89</Words>
  <Application>Microsoft Office PowerPoint</Application>
  <PresentationFormat>Diaprojekcija na zaslonu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Officeova tema</vt:lpstr>
      <vt:lpstr>PowerPointova predstavitev</vt:lpstr>
      <vt:lpstr>PowerPointova predstavitev</vt:lpstr>
      <vt:lpstr>                           Vikingi v 9.st.  Krištof Kolumb leta 1492</vt:lpstr>
      <vt:lpstr>Poišči otoke v Atlasu.</vt:lpstr>
      <vt:lpstr>PowerPointova predstavitev</vt:lpstr>
      <vt:lpstr>PowerPointova predstavitev</vt:lpstr>
      <vt:lpstr>PowerPointova predstavitev</vt:lpstr>
      <vt:lpstr>PowerPointova predstavitev</vt:lpstr>
      <vt:lpstr>AMERIKA</vt:lpstr>
      <vt:lpstr>AMERIKA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cp:lastModifiedBy>Tadeja Z</cp:lastModifiedBy>
  <cp:revision>17</cp:revision>
  <dcterms:modified xsi:type="dcterms:W3CDTF">2021-04-06T12:20:32Z</dcterms:modified>
</cp:coreProperties>
</file>