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1F68446-3F32-4B75-8757-15013C78C35F}" type="datetimeFigureOut">
              <a:rPr lang="sl-SI" smtClean="0"/>
              <a:t>19. 04. 2020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0EF0714-0FB5-48CC-9258-E9A1FBE7FEAF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SKRB ZA OKOLJE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1"/>
    </mc:Choice>
    <mc:Fallback>
      <p:transition spd="slow" advTm="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ZAPIS V ZVEZEK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sl-SI" dirty="0" smtClean="0"/>
              <a:t>Za naravo skrbimo tudi tako, da varčujemo z vodo in električno energijo, skrbimo za čistočo svoje okolice in se čim manj vozimo z avtom.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8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0"/>
    </mc:Choice>
    <mc:Fallback>
      <p:transition spd="slow" advTm="1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ZAPIS V ZVEZEK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lnSpc>
                <a:spcPct val="150000"/>
              </a:lnSpc>
              <a:buNone/>
            </a:pPr>
            <a:r>
              <a:rPr lang="sl-SI" dirty="0"/>
              <a:t>Ljudje smo si z gradnjo cest, tovarn  in naselij olajšali življenje. Hkrati pa smo zmanjšali življenjski prostor živalim in rastlinam, ki so prej tam živele.</a:t>
            </a:r>
          </a:p>
          <a:p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1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00"/>
    </mc:Choice>
    <mc:Fallback>
      <p:transition spd="slow" advTm="1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ODPADKI</a:t>
            </a:r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905" y="2324100"/>
            <a:ext cx="495720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7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7"/>
    </mc:Choice>
    <mc:Fallback>
      <p:transition spd="slow" advTm="14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SPREMINJANJE OKOLJA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l-SI" dirty="0" smtClean="0"/>
              <a:t>1910</a:t>
            </a:r>
          </a:p>
          <a:p>
            <a:pPr marL="68580" indent="0">
              <a:buNone/>
            </a:pP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l-SI" dirty="0" smtClean="0"/>
              <a:t>2010</a:t>
            </a:r>
          </a:p>
          <a:p>
            <a:pPr marL="68580" indent="0">
              <a:buNone/>
            </a:pPr>
            <a:endParaRPr lang="sl-SI" dirty="0"/>
          </a:p>
        </p:txBody>
      </p:sp>
      <p:pic>
        <p:nvPicPr>
          <p:cNvPr id="5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816" r="1683" b="49186"/>
          <a:stretch/>
        </p:blipFill>
        <p:spPr bwMode="auto">
          <a:xfrm>
            <a:off x="1063788" y="3177733"/>
            <a:ext cx="3076164" cy="2195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5"/>
          <a:stretch/>
        </p:blipFill>
        <p:spPr bwMode="auto">
          <a:xfrm>
            <a:off x="5076056" y="3177730"/>
            <a:ext cx="3096344" cy="2195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lipsa 6"/>
          <p:cNvSpPr/>
          <p:nvPr/>
        </p:nvSpPr>
        <p:spPr>
          <a:xfrm>
            <a:off x="2240705" y="3279122"/>
            <a:ext cx="33412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6136285" y="3366201"/>
            <a:ext cx="349297" cy="257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3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46"/>
    </mc:Choice>
    <mc:Fallback>
      <p:transition spd="slow" advTm="22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SPREMINJANJE OKOLJA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Proizvodnja vedno več izdelkov.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Več ljudi = več odpadkov.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Velika ponudba trgovin.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/>
              <a:t>Posegi v okolje: sekanje gozdov, gradnja naselij in avtocest.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sl-SI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sl-SI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2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42"/>
    </mc:Choice>
    <mc:Fallback>
      <p:transition spd="slow" advTm="5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ONESNAŽEVANJE VODE, ZRAKA IN TAL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Največji onesnaževalci so tovarne in prevozna sredstva.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Vplivamo tudi na živa bitja.</a:t>
            </a: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8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70"/>
    </mc:Choice>
    <mc:Fallback>
      <p:transition spd="slow" advTm="5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ONESNAŽEVANJE VODE, ZRAKA IN TAL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/>
              <a:t>Ogrožene živali in rastline.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Zanimivost: planika je zavarovana že od leta 1896 in </a:t>
            </a:r>
            <a:r>
              <a:rPr lang="sl-SI" dirty="0"/>
              <a:t>je tako najstarejša zavarovana rastlina </a:t>
            </a:r>
            <a:r>
              <a:rPr lang="sl-SI" dirty="0" smtClean="0"/>
              <a:t>v Sloveniji.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sl-SI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r="4522" b="11341"/>
          <a:stretch/>
        </p:blipFill>
        <p:spPr bwMode="auto">
          <a:xfrm>
            <a:off x="6300192" y="3717032"/>
            <a:ext cx="1722704" cy="14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9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76"/>
    </mc:Choice>
    <mc:Fallback>
      <p:transition spd="slow" advTm="38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LAHKO NAREDIMO MI?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Ločeno zbiramo odpadke.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Ugasnem luč in zaprem vodo, ko jo ne potrebujem.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Kupim izdelke s čim manj embalaže in z znakom za recikliranje.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Skrbimo za čistočo svoje okolice.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Uporabljamo prevozna sredstva, ki ne onesnažujejo.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…</a:t>
            </a: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1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39"/>
    </mc:Choice>
    <mc:Fallback>
      <p:transition spd="slow" advTm="37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DELO Z UČBENIKOM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Odpri učbenik na strani 100 in poskušaj odgovoriti na vprašanja. Oglej si fotografiji in preberi besedilo na straneh 100 in 101.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 smtClean="0"/>
              <a:t>Zdaj pa preberi še strani 102 in 103 (čeprav si nekaj prebral že prejšnji teden).</a:t>
            </a:r>
          </a:p>
          <a:p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0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13"/>
    </mc:Choice>
    <mc:Fallback>
      <p:transition spd="slow" advTm="2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ZAPIS V ZVEZEK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sl-SI" dirty="0" smtClean="0"/>
              <a:t>Naslov:                </a:t>
            </a:r>
            <a:r>
              <a:rPr lang="sl-SI" b="1" dirty="0" smtClean="0">
                <a:solidFill>
                  <a:srgbClr val="92D050"/>
                </a:solidFill>
              </a:rPr>
              <a:t>SKRBIMO ZA OKOLJE</a:t>
            </a:r>
          </a:p>
          <a:p>
            <a:pPr marL="68580" indent="0">
              <a:buNone/>
            </a:pPr>
            <a:endParaRPr lang="sl-SI" b="1" dirty="0">
              <a:solidFill>
                <a:srgbClr val="92D050"/>
              </a:solidFill>
            </a:endParaRPr>
          </a:p>
          <a:p>
            <a:pPr marL="68580" indent="0" algn="just">
              <a:lnSpc>
                <a:spcPct val="150000"/>
              </a:lnSpc>
              <a:buNone/>
            </a:pPr>
            <a:r>
              <a:rPr lang="sl-SI" dirty="0" smtClean="0"/>
              <a:t>Vsaka snov ali predmet, ki ga ne moremo ali ne želimo več uporabiti, je odpadek.</a:t>
            </a:r>
          </a:p>
          <a:p>
            <a:pPr marL="68580" indent="0" algn="just">
              <a:lnSpc>
                <a:spcPct val="150000"/>
              </a:lnSpc>
              <a:buNone/>
            </a:pPr>
            <a:r>
              <a:rPr lang="sl-SI" dirty="0" smtClean="0"/>
              <a:t>Trudimo se, da ustvarimo čim manj odpadkov in da jih recikliramo.</a:t>
            </a:r>
            <a:endParaRPr lang="sl-SI" b="1" dirty="0" smtClean="0">
              <a:solidFill>
                <a:srgbClr val="92D050"/>
              </a:solidFill>
            </a:endParaRP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6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97"/>
    </mc:Choice>
    <mc:Fallback>
      <p:transition spd="slow" advTm="2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127</TotalTime>
  <Words>277</Words>
  <Application>Microsoft Office PowerPoint</Application>
  <PresentationFormat>Diaprojekcija na zaslonu (4:3)</PresentationFormat>
  <Paragraphs>36</Paragraphs>
  <Slides>11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Austin</vt:lpstr>
      <vt:lpstr>SKRB ZA OKOLJE</vt:lpstr>
      <vt:lpstr>ODPADKI</vt:lpstr>
      <vt:lpstr>SPREMINJANJE OKOLJA</vt:lpstr>
      <vt:lpstr>SPREMINJANJE OKOLJA</vt:lpstr>
      <vt:lpstr>ONESNAŽEVANJE VODE, ZRAKA IN TAL</vt:lpstr>
      <vt:lpstr>ONESNAŽEVANJE VODE, ZRAKA IN TAL</vt:lpstr>
      <vt:lpstr>KAJ LAHKO NAREDIMO MI?</vt:lpstr>
      <vt:lpstr>DELO Z UČBENIKOM</vt:lpstr>
      <vt:lpstr>ZAPIS V ZVEZEK</vt:lpstr>
      <vt:lpstr>ZAPIS V ZVEZEK</vt:lpstr>
      <vt:lpstr>ZAPIS V ZVEZEK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SKRB ZA OKOLJE</dc:title>
  <dc:creator>Windows User</dc:creator>
  <cp:lastModifiedBy>Windows User</cp:lastModifiedBy>
  <cp:revision>11</cp:revision>
  <dcterms:created xsi:type="dcterms:W3CDTF">2020-04-19T17:56:55Z</dcterms:created>
  <dcterms:modified xsi:type="dcterms:W3CDTF">2020-04-19T20:04:30Z</dcterms:modified>
</cp:coreProperties>
</file>