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7" r:id="rId8"/>
    <p:sldId id="273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57" r:id="rId17"/>
    <p:sldId id="259" r:id="rId18"/>
    <p:sldId id="260" r:id="rId1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9DC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698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089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721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60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433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336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280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86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060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136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143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F06E1-D46E-4202-B589-0C907A88917A}" type="datetimeFigureOut">
              <a:rPr lang="sl-SI" smtClean="0"/>
              <a:t>23. 09. 2020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0F25C-DD15-4D83-8311-4EDC5B3C52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231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85454" y="706582"/>
            <a:ext cx="8797637" cy="1842654"/>
          </a:xfrm>
        </p:spPr>
        <p:txBody>
          <a:bodyPr>
            <a:normAutofit/>
          </a:bodyPr>
          <a:lstStyle/>
          <a:p>
            <a:r>
              <a:rPr lang="sl-SI" dirty="0" smtClean="0"/>
              <a:t>KVIZ</a:t>
            </a:r>
            <a:br>
              <a:rPr lang="sl-SI" dirty="0" smtClean="0"/>
            </a:br>
            <a:r>
              <a:rPr lang="sl-SI" dirty="0" smtClean="0"/>
              <a:t> </a:t>
            </a:r>
            <a:endParaRPr lang="sl-SI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 descr="C:\Users\admin\Pictures\2015-10-04 spo promet\promet2 prav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7" t="29770" r="25" b="58039"/>
          <a:stretch/>
        </p:blipFill>
        <p:spPr bwMode="auto">
          <a:xfrm>
            <a:off x="4003964" y="1814947"/>
            <a:ext cx="3699163" cy="1814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1080654" y="4239490"/>
            <a:ext cx="10196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PROMETNA PRAVILA</a:t>
            </a:r>
            <a:endParaRPr lang="sl-SI" sz="8800" dirty="0"/>
          </a:p>
        </p:txBody>
      </p:sp>
    </p:spTree>
    <p:extLst>
      <p:ext uri="{BB962C8B-B14F-4D97-AF65-F5344CB8AC3E}">
        <p14:creationId xmlns:p14="http://schemas.microsoft.com/office/powerpoint/2010/main" val="265206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C:\Users\admin\Pictures\2015-10-04 spo promet\promet2 narobe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1" b="71466"/>
          <a:stretch/>
        </p:blipFill>
        <p:spPr bwMode="auto">
          <a:xfrm>
            <a:off x="1731818" y="1149927"/>
            <a:ext cx="8175023" cy="5223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 descr="C:\Users\admin\Pictures\2015-10-04 spo promet\promet2 prav 0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7" t="1534" b="70546"/>
          <a:stretch/>
        </p:blipFill>
        <p:spPr bwMode="auto">
          <a:xfrm>
            <a:off x="1731818" y="1057849"/>
            <a:ext cx="8413623" cy="5407317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1731818" y="358775"/>
            <a:ext cx="8575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ALI DEKLICA PREČKA CESTO PRAV ALI NAROBE?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23651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2 narobe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7" t="1278" r="19703" b="71466"/>
          <a:stretch/>
        </p:blipFill>
        <p:spPr bwMode="auto">
          <a:xfrm>
            <a:off x="817418" y="1357745"/>
            <a:ext cx="4468988" cy="446116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admin\Pictures\2015-10-04 spo promet\promet2 prav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9" t="1945" r="19771" b="70546"/>
          <a:stretch/>
        </p:blipFill>
        <p:spPr bwMode="auto">
          <a:xfrm>
            <a:off x="6447642" y="1391392"/>
            <a:ext cx="4339020" cy="4338452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17418" y="403239"/>
            <a:ext cx="1036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NAŠTEJ DVE STVARI, KI JIH DELA NAROBE FANTEK NA SLIKI.</a:t>
            </a:r>
            <a:endParaRPr lang="sl-SI" sz="3200" dirty="0"/>
          </a:p>
        </p:txBody>
      </p:sp>
      <p:sp>
        <p:nvSpPr>
          <p:cNvPr id="5" name="Elipsa 4"/>
          <p:cNvSpPr/>
          <p:nvPr/>
        </p:nvSpPr>
        <p:spPr>
          <a:xfrm>
            <a:off x="7882861" y="2784764"/>
            <a:ext cx="734291" cy="6234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7418733" y="4489863"/>
            <a:ext cx="734291" cy="6234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34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2 narobe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82" r="59580" b="71466"/>
          <a:stretch/>
        </p:blipFill>
        <p:spPr bwMode="auto">
          <a:xfrm>
            <a:off x="775854" y="1505313"/>
            <a:ext cx="4959928" cy="4710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 descr="C:\Users\admin\Pictures\2015-10-04 spo promet\promet2 prav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t="1535" r="60286" b="71236"/>
          <a:stretch/>
        </p:blipFill>
        <p:spPr bwMode="auto">
          <a:xfrm>
            <a:off x="6747165" y="1505313"/>
            <a:ext cx="4696690" cy="4710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122218" y="401782"/>
            <a:ext cx="29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OGLEJ SI SLIKI. </a:t>
            </a:r>
            <a:endParaRPr lang="sl-SI" sz="36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807526" y="247986"/>
            <a:ext cx="5721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KATERI ZNAK KAŽE DEKLICA FANTU V ZELENI MAJICI?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186579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 narobe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9" t="51244" r="19907" b="21748"/>
          <a:stretch/>
        </p:blipFill>
        <p:spPr bwMode="auto">
          <a:xfrm>
            <a:off x="3948545" y="1680180"/>
            <a:ext cx="4668981" cy="4208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55071" y="623676"/>
            <a:ext cx="8963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JURE PRAVI, DA IMA ŠE DOVOLJ ČASA, DA PRIDE ČEZ PROGO, SAJ JE VLAK ŠE DALEČ. JURE ZNA TUDI HITRO TEČI.</a:t>
            </a:r>
            <a:endParaRPr lang="sl-SI" sz="28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71054" y="2367901"/>
            <a:ext cx="347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ALI JE JURE NAREDIL PRAV ALI NAROBE?</a:t>
            </a:r>
            <a:endParaRPr lang="sl-SI" dirty="0"/>
          </a:p>
        </p:txBody>
      </p:sp>
      <p:sp>
        <p:nvSpPr>
          <p:cNvPr id="6" name="Pomnoži 5"/>
          <p:cNvSpPr/>
          <p:nvPr/>
        </p:nvSpPr>
        <p:spPr>
          <a:xfrm>
            <a:off x="3706089" y="1577783"/>
            <a:ext cx="6082145" cy="4582075"/>
          </a:xfrm>
          <a:prstGeom prst="mathMultiply">
            <a:avLst>
              <a:gd name="adj1" fmla="val 90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 descr="C:\Users\admin\Pictures\2015-10-04 spo promet\promet prav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9" t="50320" r="20324" b="20835"/>
          <a:stretch/>
        </p:blipFill>
        <p:spPr bwMode="auto">
          <a:xfrm>
            <a:off x="3948545" y="1546671"/>
            <a:ext cx="5181600" cy="4475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2653144" y="5059225"/>
            <a:ext cx="706581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VEDNO POČAKAJ NA VLAK!</a:t>
            </a:r>
            <a:endParaRPr lang="sl-SI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69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 narobe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5" t="51244" b="21748"/>
          <a:stretch/>
        </p:blipFill>
        <p:spPr bwMode="auto">
          <a:xfrm>
            <a:off x="1205345" y="1136073"/>
            <a:ext cx="4622888" cy="4732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admin\Pictures\2015-10-04 spo promet\promet prav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1" t="50320" r="-224" b="21353"/>
          <a:stretch/>
        </p:blipFill>
        <p:spPr bwMode="auto">
          <a:xfrm>
            <a:off x="6733309" y="1136073"/>
            <a:ext cx="4805539" cy="4627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987636" y="5037269"/>
            <a:ext cx="8405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l-SI" sz="4800" dirty="0" smtClean="0"/>
              <a:t>1.</a:t>
            </a:r>
            <a:endParaRPr lang="sl-SI" sz="48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10762993" y="4918364"/>
            <a:ext cx="77585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l-SI" sz="4800" dirty="0" smtClean="0"/>
              <a:t>2. </a:t>
            </a:r>
            <a:endParaRPr lang="sl-SI" sz="48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1205345" y="360219"/>
            <a:ext cx="976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   NA KATERI SLIKI JURE PRAVILNO ČAKA NA VLAK?</a:t>
            </a:r>
            <a:endParaRPr lang="sl-SI" sz="3600" dirty="0"/>
          </a:p>
        </p:txBody>
      </p:sp>
      <p:sp>
        <p:nvSpPr>
          <p:cNvPr id="9" name="Polokvir 8"/>
          <p:cNvSpPr/>
          <p:nvPr/>
        </p:nvSpPr>
        <p:spPr>
          <a:xfrm rot="18544947" flipV="1">
            <a:off x="8543621" y="4708554"/>
            <a:ext cx="2484699" cy="1039895"/>
          </a:xfrm>
          <a:prstGeom prst="halfFrame">
            <a:avLst>
              <a:gd name="adj1" fmla="val 18027"/>
              <a:gd name="adj2" fmla="val 22108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2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364140" y="1041553"/>
            <a:ext cx="930385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ČESTITAM! </a:t>
            </a:r>
            <a:endParaRPr lang="sl-SI" sz="115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Slika 5" descr="C:\Users\admin\Pictures\2015-10-04 spo promet\promet2 prav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2" t="29770" r="3107" b="58039"/>
          <a:stretch/>
        </p:blipFill>
        <p:spPr bwMode="auto">
          <a:xfrm>
            <a:off x="4294909" y="2786911"/>
            <a:ext cx="2784764" cy="2491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85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C:\Users\admin\Pictures\2015-10-04 spo promet\promet prav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r="80553" b="71462"/>
          <a:stretch/>
        </p:blipFill>
        <p:spPr bwMode="auto">
          <a:xfrm>
            <a:off x="1139017" y="844030"/>
            <a:ext cx="1728874" cy="1748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C:\Users\admin\Pictures\2015-10-04 spo promet\promet prav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34" r="60449" b="71462"/>
          <a:stretch/>
        </p:blipFill>
        <p:spPr bwMode="auto">
          <a:xfrm>
            <a:off x="3435926" y="844030"/>
            <a:ext cx="1787237" cy="1748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 descr="C:\Users\admin\Pictures\2015-10-04 spo promet\promet narobe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0" b="71156"/>
          <a:stretch/>
        </p:blipFill>
        <p:spPr bwMode="auto">
          <a:xfrm>
            <a:off x="999201" y="4088188"/>
            <a:ext cx="1827126" cy="186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 descr="C:\Users\admin\Pictures\2015-10-04 spo promet\promet narobe 0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r="59193" b="71156"/>
          <a:stretch/>
        </p:blipFill>
        <p:spPr bwMode="auto">
          <a:xfrm>
            <a:off x="3131127" y="4088188"/>
            <a:ext cx="1801091" cy="186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 descr="C:\Users\admin\Pictures\2015-10-04 spo promet\promet2 prav 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7" t="52466" b="19916"/>
          <a:stretch/>
        </p:blipFill>
        <p:spPr bwMode="auto">
          <a:xfrm>
            <a:off x="7989093" y="824027"/>
            <a:ext cx="1713143" cy="1788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Slika 11" descr="C:\Users\admin\Pictures\2015-10-04 spo promet\promet2 prav 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0" t="52466" r="20052" b="19916"/>
          <a:stretch/>
        </p:blipFill>
        <p:spPr bwMode="auto">
          <a:xfrm>
            <a:off x="5760922" y="844030"/>
            <a:ext cx="1717963" cy="1788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Slika 12" descr="C:\Users\admin\Pictures\2015-10-04 spo promet\promet2 prav 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4" t="52466" r="40004" b="19916"/>
          <a:stretch/>
        </p:blipFill>
        <p:spPr bwMode="auto">
          <a:xfrm>
            <a:off x="10244815" y="844030"/>
            <a:ext cx="1754708" cy="1788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Slika 13" descr="C:\Users\admin\Pictures\2015-10-04 spo promet\promet2 narobe 0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0" t="58606" b="13471"/>
          <a:stretch/>
        </p:blipFill>
        <p:spPr bwMode="auto">
          <a:xfrm>
            <a:off x="7685683" y="4080336"/>
            <a:ext cx="1748242" cy="1807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Slika 14" descr="C:\Users\admin\Pictures\2015-10-04 spo promet\promet2 narobe 00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7" t="58606" r="19670" b="13471"/>
          <a:stretch/>
        </p:blipFill>
        <p:spPr bwMode="auto">
          <a:xfrm>
            <a:off x="5454322" y="4080337"/>
            <a:ext cx="1773381" cy="1807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Slika 15" descr="C:\Users\admin\Pictures\2015-10-04 spo promet\promet2 narobe 00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6" t="58606" r="39935" b="13471"/>
          <a:stretch/>
        </p:blipFill>
        <p:spPr bwMode="auto">
          <a:xfrm>
            <a:off x="9951682" y="4118350"/>
            <a:ext cx="1720533" cy="1807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43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 narobe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5" t="51244" b="21748"/>
          <a:stretch/>
        </p:blipFill>
        <p:spPr bwMode="auto">
          <a:xfrm>
            <a:off x="9628909" y="504825"/>
            <a:ext cx="1741141" cy="1748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admin\Pictures\2015-10-04 spo promet\promet narobe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1" t="51244" r="19907" b="21748"/>
          <a:stretch/>
        </p:blipFill>
        <p:spPr bwMode="auto">
          <a:xfrm>
            <a:off x="7384470" y="554615"/>
            <a:ext cx="1759527" cy="1748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 descr="C:\Users\admin\Pictures\2015-10-04 spo promet\promet narobe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t="49706" r="39710" b="21748"/>
          <a:stretch/>
        </p:blipFill>
        <p:spPr bwMode="auto">
          <a:xfrm>
            <a:off x="5382490" y="504825"/>
            <a:ext cx="1731818" cy="1847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 descr="C:\Users\admin\Pictures\2015-10-04 spo promet\promet narobe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49706" r="59823" b="21748"/>
          <a:stretch/>
        </p:blipFill>
        <p:spPr bwMode="auto">
          <a:xfrm>
            <a:off x="3408219" y="504825"/>
            <a:ext cx="1704109" cy="1847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C:\Users\admin\Pictures\2015-10-04 spo promet\promet narobe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6" r="80093" b="21748"/>
          <a:stretch/>
        </p:blipFill>
        <p:spPr bwMode="auto">
          <a:xfrm>
            <a:off x="1073596" y="504825"/>
            <a:ext cx="1768851" cy="1847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C:\Users\admin\Pictures\2015-10-04 spo promet\promet prav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50320" r="80319" b="20835"/>
          <a:stretch/>
        </p:blipFill>
        <p:spPr bwMode="auto">
          <a:xfrm>
            <a:off x="1112620" y="3171594"/>
            <a:ext cx="1729827" cy="186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 descr="C:\Users\admin\Pictures\2015-10-04 spo promet\promet prav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t="50320" r="60061" b="20835"/>
          <a:stretch/>
        </p:blipFill>
        <p:spPr bwMode="auto">
          <a:xfrm>
            <a:off x="3408219" y="3171594"/>
            <a:ext cx="1773382" cy="186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 descr="C:\Users\admin\Pictures\2015-10-04 spo promet\promet prav 0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9" t="50320" r="40270" b="20835"/>
          <a:stretch/>
        </p:blipFill>
        <p:spPr bwMode="auto">
          <a:xfrm>
            <a:off x="5624943" y="3171594"/>
            <a:ext cx="1759527" cy="186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Slika 9" descr="C:\Users\admin\Pictures\2015-10-04 spo promet\promet prav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50320" r="20324" b="20835"/>
          <a:stretch/>
        </p:blipFill>
        <p:spPr bwMode="auto">
          <a:xfrm>
            <a:off x="7689273" y="3171594"/>
            <a:ext cx="1731818" cy="186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 descr="C:\Users\admin\Pictures\2015-10-04 spo promet\promet prav 0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1" t="50320" r="-224" b="20835"/>
          <a:stretch/>
        </p:blipFill>
        <p:spPr bwMode="auto">
          <a:xfrm>
            <a:off x="9947566" y="3171594"/>
            <a:ext cx="1743681" cy="186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94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C:\Users\admin\Pictures\2015-10-04 spo promet\promet2 prav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9" t="1534" r="19771" b="70546"/>
          <a:stretch/>
        </p:blipFill>
        <p:spPr bwMode="auto">
          <a:xfrm>
            <a:off x="5438807" y="3855576"/>
            <a:ext cx="1759527" cy="1808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C:\Users\admin\Pictures\2015-10-04 spo promet\promet2 prav 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1" t="1534" r="39716" b="70546"/>
          <a:stretch/>
        </p:blipFill>
        <p:spPr bwMode="auto">
          <a:xfrm>
            <a:off x="3290513" y="3855576"/>
            <a:ext cx="1717965" cy="1808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C:\Users\admin\Pictures\2015-10-04 spo promet\promet2 prav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t="1534" r="60286" b="70546"/>
          <a:stretch/>
        </p:blipFill>
        <p:spPr bwMode="auto">
          <a:xfrm>
            <a:off x="1157749" y="3855576"/>
            <a:ext cx="1702435" cy="1808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 descr="C:\Users\admin\Pictures\2015-10-04 spo promet\promet2 narobe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6" r="19702" b="71466"/>
          <a:stretch/>
        </p:blipFill>
        <p:spPr bwMode="auto">
          <a:xfrm>
            <a:off x="5424952" y="1398675"/>
            <a:ext cx="1787236" cy="1848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 descr="C:\Users\admin\Pictures\2015-10-04 spo promet\promet2 narobe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4" r="39649" b="71466"/>
          <a:stretch/>
        </p:blipFill>
        <p:spPr bwMode="auto">
          <a:xfrm>
            <a:off x="3354057" y="1398675"/>
            <a:ext cx="1704110" cy="1848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Slika 9" descr="C:\Users\admin\Pictures\2015-10-04 spo promet\promet2 narobe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r="59439" b="71466"/>
          <a:stretch/>
        </p:blipFill>
        <p:spPr bwMode="auto">
          <a:xfrm>
            <a:off x="1157749" y="1275167"/>
            <a:ext cx="1737851" cy="1848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6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KDO SE VOZI PRAVILNO?</a:t>
            </a:r>
            <a:endParaRPr lang="sl-SI" dirty="0"/>
          </a:p>
        </p:txBody>
      </p:sp>
      <p:pic>
        <p:nvPicPr>
          <p:cNvPr id="6" name="Označba mesta vsebine 5" descr="C:\Users\admin\Pictures\2015-10-04 spo promet\promet prav 001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r="80553" b="71462"/>
          <a:stretch/>
        </p:blipFill>
        <p:spPr bwMode="auto">
          <a:xfrm>
            <a:off x="1308965" y="1822988"/>
            <a:ext cx="4523797" cy="376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značba mesta vsebine 6" descr="C:\Users\admin\Pictures\2015-10-04 spo promet\promet narobe 001.jpg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0" b="71156"/>
          <a:stretch/>
        </p:blipFill>
        <p:spPr bwMode="auto">
          <a:xfrm>
            <a:off x="6567055" y="1822988"/>
            <a:ext cx="4250238" cy="3837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lokvir 7"/>
          <p:cNvSpPr/>
          <p:nvPr/>
        </p:nvSpPr>
        <p:spPr>
          <a:xfrm rot="18544947" flipV="1">
            <a:off x="3888494" y="4549803"/>
            <a:ext cx="2484699" cy="1039895"/>
          </a:xfrm>
          <a:prstGeom prst="halfFrame">
            <a:avLst>
              <a:gd name="adj1" fmla="val 18027"/>
              <a:gd name="adj2" fmla="val 22108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308965" y="1892380"/>
            <a:ext cx="5264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1.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6567055" y="1803874"/>
            <a:ext cx="5264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2.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2657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 narobe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608" r="59315" b="71156"/>
          <a:stretch/>
        </p:blipFill>
        <p:spPr bwMode="auto">
          <a:xfrm>
            <a:off x="5209309" y="783771"/>
            <a:ext cx="5333999" cy="5187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969819" y="1947552"/>
            <a:ext cx="4017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ALI JE DEKLICA PRAVILNO RAVNALA?</a:t>
            </a:r>
            <a:endParaRPr lang="sl-SI" sz="32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080655" y="900545"/>
            <a:ext cx="356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KAJ DELA OČE? KAM GRE DEKLICA?</a:t>
            </a:r>
            <a:endParaRPr lang="sl-SI" dirty="0"/>
          </a:p>
        </p:txBody>
      </p:sp>
      <p:pic>
        <p:nvPicPr>
          <p:cNvPr id="5" name="Slika 4" descr="C:\Users\admin\Pictures\2015-10-04 spo promet\promet prav 0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1534" r="60449" b="71462"/>
          <a:stretch/>
        </p:blipFill>
        <p:spPr bwMode="auto">
          <a:xfrm>
            <a:off x="5209308" y="401782"/>
            <a:ext cx="5721927" cy="5539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04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2 prav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0" t="52466" r="20052" b="19916"/>
          <a:stretch/>
        </p:blipFill>
        <p:spPr bwMode="auto">
          <a:xfrm>
            <a:off x="2743200" y="1167195"/>
            <a:ext cx="4876800" cy="5039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1357744" y="520864"/>
            <a:ext cx="9476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ALI TA KOLESAR PRAVILNO PREČKA CESTO?</a:t>
            </a:r>
            <a:endParaRPr lang="sl-SI" sz="3600" dirty="0"/>
          </a:p>
        </p:txBody>
      </p:sp>
      <p:pic>
        <p:nvPicPr>
          <p:cNvPr id="4" name="Slika 3" descr="C:\Users\admin\Pictures\2015-10-04 spo promet\promet2 narobe 0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7" t="58606" r="19670" b="13471"/>
          <a:stretch/>
        </p:blipFill>
        <p:spPr bwMode="auto">
          <a:xfrm>
            <a:off x="8298873" y="1861846"/>
            <a:ext cx="3325091" cy="3699165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omnoži 4"/>
          <p:cNvSpPr/>
          <p:nvPr/>
        </p:nvSpPr>
        <p:spPr>
          <a:xfrm>
            <a:off x="8298873" y="2481669"/>
            <a:ext cx="3616036" cy="2410691"/>
          </a:xfrm>
          <a:prstGeom prst="mathMultiply">
            <a:avLst>
              <a:gd name="adj1" fmla="val 13175"/>
            </a:avLst>
          </a:prstGeom>
          <a:solidFill>
            <a:schemeClr val="tx1">
              <a:lumMod val="95000"/>
              <a:lumOff val="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okvir 5"/>
          <p:cNvSpPr/>
          <p:nvPr/>
        </p:nvSpPr>
        <p:spPr>
          <a:xfrm rot="18544947" flipV="1">
            <a:off x="5516405" y="5041064"/>
            <a:ext cx="2484699" cy="1039895"/>
          </a:xfrm>
          <a:prstGeom prst="halfFrame">
            <a:avLst>
              <a:gd name="adj1" fmla="val 18027"/>
              <a:gd name="adj2" fmla="val 22108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2 prav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7" t="52466" b="19916"/>
          <a:stretch/>
        </p:blipFill>
        <p:spPr bwMode="auto">
          <a:xfrm>
            <a:off x="1631503" y="1205346"/>
            <a:ext cx="3990108" cy="4558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admin\Pictures\2015-10-04 spo promet\promet2 narobe 0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0" t="58606" b="13471"/>
          <a:stretch/>
        </p:blipFill>
        <p:spPr bwMode="auto">
          <a:xfrm>
            <a:off x="6442364" y="1205346"/>
            <a:ext cx="4284646" cy="4558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množi 3"/>
          <p:cNvSpPr/>
          <p:nvPr/>
        </p:nvSpPr>
        <p:spPr>
          <a:xfrm>
            <a:off x="7138425" y="3576923"/>
            <a:ext cx="5091545" cy="2985654"/>
          </a:xfrm>
          <a:prstGeom prst="mathMultiply">
            <a:avLst>
              <a:gd name="adj1" fmla="val 5422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2327564" y="581890"/>
            <a:ext cx="58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1.</a:t>
            </a:r>
            <a:endParaRPr lang="sl-SI" sz="36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719455" y="803564"/>
            <a:ext cx="665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2.</a:t>
            </a:r>
            <a:endParaRPr lang="sl-SI" sz="3200" dirty="0"/>
          </a:p>
        </p:txBody>
      </p:sp>
      <p:sp>
        <p:nvSpPr>
          <p:cNvPr id="8" name="Polokvir 7"/>
          <p:cNvSpPr/>
          <p:nvPr/>
        </p:nvSpPr>
        <p:spPr>
          <a:xfrm rot="18544947" flipV="1">
            <a:off x="3888494" y="4549803"/>
            <a:ext cx="2484699" cy="1039895"/>
          </a:xfrm>
          <a:prstGeom prst="halfFrame">
            <a:avLst>
              <a:gd name="adj1" fmla="val 18027"/>
              <a:gd name="adj2" fmla="val 22108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2909455" y="450457"/>
            <a:ext cx="565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KATERA SLIKA IMA PRAV?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322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2 narobe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6" t="58606" r="39935" b="13471"/>
          <a:stretch/>
        </p:blipFill>
        <p:spPr bwMode="auto">
          <a:xfrm>
            <a:off x="3699164" y="360219"/>
            <a:ext cx="6026727" cy="60960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admin\Pictures\2015-10-04 spo promet\promet2 prav 0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4" t="52466" r="40004" b="19916"/>
          <a:stretch/>
        </p:blipFill>
        <p:spPr bwMode="auto">
          <a:xfrm>
            <a:off x="3449783" y="360219"/>
            <a:ext cx="7247414" cy="627611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29491" y="1738427"/>
            <a:ext cx="3269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KAJ POČNE NAROBE TA KOLESAR?</a:t>
            </a:r>
            <a:endParaRPr lang="sl-SI" sz="4000" dirty="0"/>
          </a:p>
        </p:txBody>
      </p:sp>
      <p:sp>
        <p:nvSpPr>
          <p:cNvPr id="6" name="Elipsa 5"/>
          <p:cNvSpPr/>
          <p:nvPr/>
        </p:nvSpPr>
        <p:spPr>
          <a:xfrm>
            <a:off x="7883236" y="1620982"/>
            <a:ext cx="1828800" cy="13993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006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 narobe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6" r="80093" b="21748"/>
          <a:stretch/>
        </p:blipFill>
        <p:spPr bwMode="auto">
          <a:xfrm>
            <a:off x="1073596" y="504825"/>
            <a:ext cx="9137204" cy="538335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admin\Pictures\2015-10-04 spo promet\promet prav 0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50320" r="80319" b="20835"/>
          <a:stretch/>
        </p:blipFill>
        <p:spPr bwMode="auto">
          <a:xfrm>
            <a:off x="863238" y="207820"/>
            <a:ext cx="9527671" cy="5680363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073596" y="5888183"/>
            <a:ext cx="1001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 NE UPOŠTEVA PRAVIL?</a:t>
            </a:r>
            <a:endParaRPr lang="sl-SI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36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2 prav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1" t="1534" r="39716" b="70546"/>
          <a:stretch/>
        </p:blipFill>
        <p:spPr bwMode="auto">
          <a:xfrm>
            <a:off x="2725911" y="1609580"/>
            <a:ext cx="5711507" cy="49020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748146" y="29094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BINE IN BOŽA SE VOZITA PO PLOČNIKU. VOZITA SE PO DESNI STRANI. STA SE ODLOČILA PRAV ALI NAROBE?</a:t>
            </a:r>
            <a:endParaRPr lang="sl-SI" sz="3200" dirty="0"/>
          </a:p>
        </p:txBody>
      </p:sp>
      <p:sp>
        <p:nvSpPr>
          <p:cNvPr id="4" name="Polokvir 3"/>
          <p:cNvSpPr/>
          <p:nvPr/>
        </p:nvSpPr>
        <p:spPr>
          <a:xfrm rot="18544947" flipV="1">
            <a:off x="7774696" y="4417609"/>
            <a:ext cx="2484699" cy="1039895"/>
          </a:xfrm>
          <a:prstGeom prst="halfFrame">
            <a:avLst>
              <a:gd name="adj1" fmla="val 18027"/>
              <a:gd name="adj2" fmla="val 22108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admin\Pictures\2015-10-04 spo promet\promet narobe 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50425" r="59823" b="21749"/>
          <a:stretch/>
        </p:blipFill>
        <p:spPr bwMode="auto">
          <a:xfrm>
            <a:off x="1690256" y="1466321"/>
            <a:ext cx="3810000" cy="438699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admin\Pictures\2015-10-04 spo promet\promet prav 0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t="51382" r="60061" b="20835"/>
          <a:stretch/>
        </p:blipFill>
        <p:spPr bwMode="auto">
          <a:xfrm>
            <a:off x="6539345" y="1466320"/>
            <a:ext cx="3990108" cy="4444671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524001" y="360747"/>
            <a:ext cx="971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RAZLOŽI, KAJ OTROKA NA SLIKI DELATA NAROBE.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42010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173</Words>
  <Application>Microsoft Office PowerPoint</Application>
  <PresentationFormat>Širokozaslonsko</PresentationFormat>
  <Paragraphs>26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Officeova tema</vt:lpstr>
      <vt:lpstr>KVIZ  </vt:lpstr>
      <vt:lpstr>KDO SE VOZI PRAVILNO?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Katarina</dc:creator>
  <cp:lastModifiedBy>Milenka</cp:lastModifiedBy>
  <cp:revision>20</cp:revision>
  <dcterms:created xsi:type="dcterms:W3CDTF">2015-10-10T17:43:01Z</dcterms:created>
  <dcterms:modified xsi:type="dcterms:W3CDTF">2020-09-23T15:52:13Z</dcterms:modified>
</cp:coreProperties>
</file>