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s.sik.s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Navodila za spletni vpis v Pokrajinsko in študijsko knjižnico murska sobota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417779" y="3480404"/>
            <a:ext cx="8637072" cy="1599596"/>
          </a:xfrm>
        </p:spPr>
        <p:txBody>
          <a:bodyPr/>
          <a:lstStyle/>
          <a:p>
            <a:r>
              <a:rPr lang="sl-SI" dirty="0" smtClean="0"/>
              <a:t>Šolska svetovalna služba, osnovna šola iii Murska sobota</a:t>
            </a:r>
          </a:p>
          <a:p>
            <a:pPr algn="ctr"/>
            <a:endParaRPr lang="sl-SI" dirty="0" smtClean="0"/>
          </a:p>
          <a:p>
            <a:pPr algn="ctr"/>
            <a:r>
              <a:rPr lang="sl-SI" dirty="0" smtClean="0"/>
              <a:t>April 2020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5716111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Nov način dela v knjižnici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66532"/>
            <a:ext cx="9603275" cy="3450613"/>
          </a:xfrm>
        </p:spPr>
        <p:txBody>
          <a:bodyPr/>
          <a:lstStyle/>
          <a:p>
            <a:r>
              <a:rPr lang="sl-SI" dirty="0" smtClean="0">
                <a:latin typeface="Arial" panose="020B0604020202020204" pitchFamily="34" charset="0"/>
                <a:ea typeface="Calibri" panose="020F0502020204030204" pitchFamily="34" charset="0"/>
              </a:rPr>
              <a:t>Knjižnica je s </a:t>
            </a:r>
            <a:r>
              <a:rPr lang="sl-SI" dirty="0">
                <a:latin typeface="Arial" panose="020B0604020202020204" pitchFamily="34" charset="0"/>
                <a:ea typeface="Calibri" panose="020F0502020204030204" pitchFamily="34" charset="0"/>
              </a:rPr>
              <a:t>13. marcem 2020 do preklica </a:t>
            </a:r>
            <a:r>
              <a:rPr lang="sl-SI" dirty="0" smtClean="0">
                <a:latin typeface="Arial" panose="020B0604020202020204" pitchFamily="34" charset="0"/>
                <a:ea typeface="Calibri" panose="020F0502020204030204" pitchFamily="34" charset="0"/>
              </a:rPr>
              <a:t>zaprla </a:t>
            </a:r>
            <a:r>
              <a:rPr lang="sl-SI" dirty="0">
                <a:latin typeface="Arial" panose="020B0604020202020204" pitchFamily="34" charset="0"/>
                <a:ea typeface="Calibri" panose="020F0502020204030204" pitchFamily="34" charset="0"/>
              </a:rPr>
              <a:t>vrata za obiskovalce. </a:t>
            </a:r>
            <a:endParaRPr lang="sl-SI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sl-SI" dirty="0" smtClean="0"/>
              <a:t>Rok </a:t>
            </a:r>
            <a:r>
              <a:rPr lang="sl-SI" dirty="0"/>
              <a:t>izposoje in podaljšanje gradiva </a:t>
            </a:r>
            <a:r>
              <a:rPr lang="sl-SI" dirty="0" smtClean="0"/>
              <a:t>so </a:t>
            </a:r>
            <a:r>
              <a:rPr lang="sl-SI" dirty="0"/>
              <a:t>v tem času za vso gradivo podaljšali. </a:t>
            </a:r>
            <a:endParaRPr lang="sl-SI" dirty="0" smtClean="0"/>
          </a:p>
          <a:p>
            <a:r>
              <a:rPr lang="sl-SI" dirty="0" smtClean="0"/>
              <a:t>Izklopljene </a:t>
            </a:r>
            <a:r>
              <a:rPr lang="sl-SI" dirty="0"/>
              <a:t>so zamudnine, opomini, izterjava in rezervacije gradiva. </a:t>
            </a:r>
            <a:endParaRPr lang="sl-SI" dirty="0" smtClean="0"/>
          </a:p>
          <a:p>
            <a:r>
              <a:rPr lang="sl-SI" dirty="0" smtClean="0"/>
              <a:t>V </a:t>
            </a:r>
            <a:r>
              <a:rPr lang="sl-SI" dirty="0"/>
              <a:t>tem času </a:t>
            </a:r>
            <a:r>
              <a:rPr lang="sl-SI" dirty="0" smtClean="0"/>
              <a:t>je možnosti </a:t>
            </a:r>
            <a:r>
              <a:rPr lang="sl-SI" dirty="0"/>
              <a:t>podaljšanja gradiva prek spletne storitve </a:t>
            </a:r>
            <a:r>
              <a:rPr lang="sl-SI" dirty="0" err="1"/>
              <a:t>Cobiss</a:t>
            </a:r>
            <a:r>
              <a:rPr lang="sl-SI" dirty="0"/>
              <a:t>+ ali mobilne aplikacije </a:t>
            </a:r>
            <a:r>
              <a:rPr lang="sl-SI" dirty="0" err="1"/>
              <a:t>mCobiss</a:t>
            </a:r>
            <a:r>
              <a:rPr lang="sl-SI" dirty="0" smtClean="0"/>
              <a:t>.</a:t>
            </a:r>
          </a:p>
          <a:p>
            <a:r>
              <a:rPr lang="sl-SI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Vsem članom je omogočen dostop do e-knjižnice.</a:t>
            </a:r>
            <a:endParaRPr lang="sl-SI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7152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Spletni vpis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Vpis v knjižnico odslej možen preko </a:t>
            </a:r>
            <a:r>
              <a:rPr lang="sl-SI" dirty="0"/>
              <a:t>spleta </a:t>
            </a:r>
            <a:r>
              <a:rPr lang="sl-SI" dirty="0"/>
              <a:t> </a:t>
            </a:r>
            <a:r>
              <a:rPr lang="sl-SI" dirty="0" smtClean="0"/>
              <a:t>          dostop </a:t>
            </a:r>
            <a:r>
              <a:rPr lang="sl-SI" dirty="0"/>
              <a:t>do e-knjižnice in </a:t>
            </a:r>
            <a:r>
              <a:rPr lang="sl-SI" dirty="0" err="1"/>
              <a:t>Biblosa</a:t>
            </a:r>
            <a:r>
              <a:rPr lang="sl-SI" dirty="0"/>
              <a:t>. </a:t>
            </a:r>
            <a:endParaRPr lang="sl-SI" dirty="0" smtClean="0"/>
          </a:p>
          <a:p>
            <a:r>
              <a:rPr lang="sl-SI" dirty="0" smtClean="0"/>
              <a:t>Članarina se poravna </a:t>
            </a:r>
            <a:r>
              <a:rPr lang="sl-SI" dirty="0"/>
              <a:t>preko spleta </a:t>
            </a:r>
            <a:r>
              <a:rPr lang="sl-SI" dirty="0"/>
              <a:t> </a:t>
            </a:r>
            <a:r>
              <a:rPr lang="sl-SI" dirty="0" smtClean="0"/>
              <a:t>               (</a:t>
            </a:r>
            <a:r>
              <a:rPr lang="sl-SI" dirty="0"/>
              <a:t>s kartico ali preko elektronske banke s plačilom UPN) tako, da po opravljenem vpisu, ko s številko izkaznice in geslom vstopite v www.cobiss.si/Moja knjižnica, na levi strani zaslona najdete zapisano Dolgovi in omejitve. </a:t>
            </a:r>
            <a:endParaRPr lang="sl-SI" dirty="0" smtClean="0"/>
          </a:p>
          <a:p>
            <a:r>
              <a:rPr lang="sl-SI" dirty="0" smtClean="0"/>
              <a:t>Tu </a:t>
            </a:r>
            <a:r>
              <a:rPr lang="sl-SI" dirty="0"/>
              <a:t>lahko poravnate svojo članarino, program vas bo vodil skozi postopek plačevanja ali pa jo poravnate v knjižnici, ko bo ponovno odprta.</a:t>
            </a:r>
          </a:p>
          <a:p>
            <a:r>
              <a:rPr lang="sl-SI" dirty="0" smtClean="0"/>
              <a:t>     Kaj </a:t>
            </a:r>
            <a:r>
              <a:rPr lang="sl-SI" dirty="0"/>
              <a:t>omogoča spletni vpis? </a:t>
            </a:r>
          </a:p>
          <a:p>
            <a:pPr lvl="0"/>
            <a:r>
              <a:rPr lang="sl-SI" dirty="0"/>
              <a:t>Izposojo e-knjig na portalu </a:t>
            </a:r>
            <a:r>
              <a:rPr lang="sl-SI" dirty="0" err="1"/>
              <a:t>Biblos</a:t>
            </a:r>
            <a:r>
              <a:rPr lang="sl-SI" dirty="0"/>
              <a:t> in</a:t>
            </a:r>
          </a:p>
          <a:p>
            <a:pPr lvl="0"/>
            <a:r>
              <a:rPr lang="sl-SI" dirty="0"/>
              <a:t>dostop do e-virov.</a:t>
            </a:r>
          </a:p>
          <a:p>
            <a:endParaRPr lang="sl-SI" dirty="0"/>
          </a:p>
        </p:txBody>
      </p:sp>
      <p:sp>
        <p:nvSpPr>
          <p:cNvPr id="6" name="Desna puščica 5"/>
          <p:cNvSpPr/>
          <p:nvPr/>
        </p:nvSpPr>
        <p:spPr>
          <a:xfrm>
            <a:off x="6134100" y="2209800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Desna puščica 6"/>
          <p:cNvSpPr/>
          <p:nvPr/>
        </p:nvSpPr>
        <p:spPr>
          <a:xfrm>
            <a:off x="5308600" y="2540000"/>
            <a:ext cx="8255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5-kraka zvezda 8"/>
          <p:cNvSpPr/>
          <p:nvPr/>
        </p:nvSpPr>
        <p:spPr>
          <a:xfrm>
            <a:off x="1739900" y="4178300"/>
            <a:ext cx="317500" cy="3175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483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SPLETNI VPIS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NAVODILA ZA UPORABNIKE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4252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Domača stran knjižnice:</a:t>
            </a:r>
            <a:r>
              <a:rPr lang="sl-SI" dirty="0"/>
              <a:t> </a:t>
            </a:r>
            <a:r>
              <a:rPr lang="sl-SI" dirty="0" smtClean="0"/>
              <a:t> </a:t>
            </a:r>
            <a:r>
              <a:rPr lang="sl-SI" u="sng" dirty="0" smtClean="0">
                <a:hlinkClick r:id="rId2"/>
              </a:rPr>
              <a:t>www.ms.sik.si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l-SI" dirty="0" smtClean="0"/>
              <a:t>Na strani (</a:t>
            </a:r>
            <a:r>
              <a:rPr lang="sl-SI" u="sng" dirty="0" smtClean="0">
                <a:hlinkClick r:id="rId2"/>
              </a:rPr>
              <a:t>www.ms.sik.si</a:t>
            </a:r>
            <a:r>
              <a:rPr lang="sl-SI" dirty="0"/>
              <a:t>) odprete obvestilo Knjižnica na daljavo in spletni vpis. </a:t>
            </a:r>
            <a:endParaRPr lang="sl-SI" dirty="0" smtClean="0"/>
          </a:p>
          <a:p>
            <a:pPr lvl="0"/>
            <a:r>
              <a:rPr lang="sl-SI" dirty="0" smtClean="0"/>
              <a:t>Po </a:t>
            </a:r>
            <a:r>
              <a:rPr lang="sl-SI" dirty="0"/>
              <a:t>kliku na povezavo SPLETNI VPIS se odpre obrazec, kamor vnesete osebne podatke iz vašega osebnega dokumenta, izberete kategorijo (Izredni dostop do e-virov), vpišete elektronski naslov in geslo, ki ga želite za dostop do servisa </a:t>
            </a:r>
            <a:r>
              <a:rPr lang="sl-SI" dirty="0" err="1"/>
              <a:t>Cobiss</a:t>
            </a:r>
            <a:r>
              <a:rPr lang="sl-SI" dirty="0" smtClean="0"/>
              <a:t>+, Moja </a:t>
            </a:r>
            <a:r>
              <a:rPr lang="sl-SI" dirty="0"/>
              <a:t>knjižnica.</a:t>
            </a:r>
          </a:p>
          <a:p>
            <a:pPr lvl="0"/>
            <a:r>
              <a:rPr lang="sl-SI" dirty="0"/>
              <a:t>Pred klikom Pošlji potrdite, da se strinjate s Pogoji uporabe.</a:t>
            </a:r>
          </a:p>
          <a:p>
            <a:pPr lvl="0"/>
            <a:r>
              <a:rPr lang="sl-SI" dirty="0"/>
              <a:t>Spletni obrazec pošljite s klikom na gumb Pošlji.</a:t>
            </a:r>
          </a:p>
          <a:p>
            <a:pPr lvl="0"/>
            <a:r>
              <a:rPr lang="sl-SI" dirty="0"/>
              <a:t>Na vaš elektronski naslov prejmete povezavo, aktivna je 24 ur.</a:t>
            </a:r>
          </a:p>
          <a:p>
            <a:pPr lvl="0"/>
            <a:r>
              <a:rPr lang="sl-SI" dirty="0"/>
              <a:t>Povezavo aktivirate s klikom in s tem potrdite vaš spletni vpis.</a:t>
            </a:r>
          </a:p>
          <a:p>
            <a:pPr lvl="0"/>
            <a:r>
              <a:rPr lang="sl-SI" dirty="0"/>
              <a:t>Potrdilo o spletnem vpisu prejmete na elektronski naslov in si ga lahko natisnete.</a:t>
            </a:r>
          </a:p>
          <a:p>
            <a:pPr lvl="0"/>
            <a:r>
              <a:rPr lang="sl-SI" dirty="0"/>
              <a:t>Članska izkaznica se vam z aktivacijo mobilne aplikacije </a:t>
            </a:r>
            <a:r>
              <a:rPr lang="sl-SI" dirty="0" err="1"/>
              <a:t>mCobiss</a:t>
            </a:r>
            <a:r>
              <a:rPr lang="sl-SI" dirty="0"/>
              <a:t> avtomatsko ustvari v aplikaciji. V </a:t>
            </a:r>
            <a:r>
              <a:rPr lang="sl-SI" dirty="0" err="1"/>
              <a:t>mCobiss</a:t>
            </a:r>
            <a:r>
              <a:rPr lang="sl-SI" dirty="0"/>
              <a:t> aplikacijo se prijavite s številko izkaznice in izbranim geslom.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090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Upam, da ste se uspešno vpisali, želim vam prijetne bralne urice!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Viri: Navodila je pripravila Aleksandra Grah po predlogi in aktualnih podatkih knjižnice, ki jih je posredovala direktorica knjižnice mag. </a:t>
            </a:r>
            <a:r>
              <a:rPr lang="sl-SI" dirty="0" err="1" smtClean="0"/>
              <a:t>Klaudija</a:t>
            </a:r>
            <a:r>
              <a:rPr lang="sl-SI" dirty="0" smtClean="0"/>
              <a:t> Šek Škafar.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3631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20</TotalTime>
  <Words>385</Words>
  <Application>Microsoft Office PowerPoint</Application>
  <PresentationFormat>Širokozaslonsko</PresentationFormat>
  <Paragraphs>30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Gallery</vt:lpstr>
      <vt:lpstr>Navodila za spletni vpis v Pokrajinsko in študijsko knjižnico murska sobota</vt:lpstr>
      <vt:lpstr>Nov način dela v knjižnici</vt:lpstr>
      <vt:lpstr>Spletni vpis</vt:lpstr>
      <vt:lpstr>SPLETNI VPIS</vt:lpstr>
      <vt:lpstr>Domača stran knjižnice:  www.ms.sik.si</vt:lpstr>
      <vt:lpstr>Upam, da ste se uspešno vpisali, želim vam prijetne bralne urice!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Navodila za spletni vpis v Pokrajinsko in študijsko knjižnico murska sobota</dc:title>
  <dc:creator>user</dc:creator>
  <cp:lastModifiedBy>user</cp:lastModifiedBy>
  <cp:revision>5</cp:revision>
  <dcterms:created xsi:type="dcterms:W3CDTF">2020-04-09T07:32:19Z</dcterms:created>
  <dcterms:modified xsi:type="dcterms:W3CDTF">2020-04-09T07:52:53Z</dcterms:modified>
</cp:coreProperties>
</file>