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123F9-3470-4033-8672-181321505E2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88625C2-4B0A-4C77-9FE5-95AA01CD5096}">
      <dgm:prSet/>
      <dgm:spPr/>
      <dgm:t>
        <a:bodyPr/>
        <a:lstStyle/>
        <a:p>
          <a:r>
            <a:rPr lang="en-US"/>
            <a:t>Celinsko podnebje</a:t>
          </a:r>
        </a:p>
      </dgm:t>
    </dgm:pt>
    <dgm:pt modelId="{333004F8-5CAC-4E3A-879B-45D32D334AC4}" type="parTrans" cxnId="{BBCA34F6-3933-4E8E-9CC1-D6B3C0D5B0E8}">
      <dgm:prSet/>
      <dgm:spPr/>
      <dgm:t>
        <a:bodyPr/>
        <a:lstStyle/>
        <a:p>
          <a:endParaRPr lang="en-US"/>
        </a:p>
      </dgm:t>
    </dgm:pt>
    <dgm:pt modelId="{941AF22D-D5D5-45F7-927E-DF75E88D6C8E}" type="sibTrans" cxnId="{BBCA34F6-3933-4E8E-9CC1-D6B3C0D5B0E8}">
      <dgm:prSet/>
      <dgm:spPr/>
      <dgm:t>
        <a:bodyPr/>
        <a:lstStyle/>
        <a:p>
          <a:endParaRPr lang="en-US"/>
        </a:p>
      </dgm:t>
    </dgm:pt>
    <dgm:pt modelId="{A8CC9CD4-EFC2-40E0-8A7F-5A1FB20717DC}">
      <dgm:prSet/>
      <dgm:spPr/>
      <dgm:t>
        <a:bodyPr/>
        <a:lstStyle/>
        <a:p>
          <a:r>
            <a:rPr lang="en-US"/>
            <a:t>Oceansko podnebje</a:t>
          </a:r>
        </a:p>
      </dgm:t>
    </dgm:pt>
    <dgm:pt modelId="{97257840-69CC-479E-9C57-A3E64A66F6A2}" type="parTrans" cxnId="{60C65965-853E-46F8-9E65-6A7721FA442E}">
      <dgm:prSet/>
      <dgm:spPr/>
      <dgm:t>
        <a:bodyPr/>
        <a:lstStyle/>
        <a:p>
          <a:endParaRPr lang="en-US"/>
        </a:p>
      </dgm:t>
    </dgm:pt>
    <dgm:pt modelId="{BEE7922D-2E87-4561-BD66-73DED3E9AE2E}" type="sibTrans" cxnId="{60C65965-853E-46F8-9E65-6A7721FA442E}">
      <dgm:prSet/>
      <dgm:spPr/>
      <dgm:t>
        <a:bodyPr/>
        <a:lstStyle/>
        <a:p>
          <a:endParaRPr lang="en-US"/>
        </a:p>
      </dgm:t>
    </dgm:pt>
    <dgm:pt modelId="{6DCCB203-EE45-4D34-94AF-01B219FDDC16}">
      <dgm:prSet/>
      <dgm:spPr/>
      <dgm:t>
        <a:bodyPr/>
        <a:lstStyle/>
        <a:p>
          <a:r>
            <a:rPr lang="en-US"/>
            <a:t>Gorsko podnebje</a:t>
          </a:r>
        </a:p>
      </dgm:t>
    </dgm:pt>
    <dgm:pt modelId="{D1826ADF-0E5D-405A-82DC-C75050BA5274}" type="parTrans" cxnId="{9E0BE227-7EA3-47A5-AFCD-49B862B59807}">
      <dgm:prSet/>
      <dgm:spPr/>
      <dgm:t>
        <a:bodyPr/>
        <a:lstStyle/>
        <a:p>
          <a:endParaRPr lang="en-US"/>
        </a:p>
      </dgm:t>
    </dgm:pt>
    <dgm:pt modelId="{032BA6C2-026D-47E3-A3FD-72C561912DA4}" type="sibTrans" cxnId="{9E0BE227-7EA3-47A5-AFCD-49B862B59807}">
      <dgm:prSet/>
      <dgm:spPr/>
      <dgm:t>
        <a:bodyPr/>
        <a:lstStyle/>
        <a:p>
          <a:endParaRPr lang="en-US"/>
        </a:p>
      </dgm:t>
    </dgm:pt>
    <dgm:pt modelId="{54690F92-AD65-4B1B-9CD6-F5D0B41A2A5E}" type="pres">
      <dgm:prSet presAssocID="{F3D123F9-3470-4033-8672-181321505E20}" presName="linear" presStyleCnt="0">
        <dgm:presLayoutVars>
          <dgm:dir/>
          <dgm:animLvl val="lvl"/>
          <dgm:resizeHandles val="exact"/>
        </dgm:presLayoutVars>
      </dgm:prSet>
      <dgm:spPr/>
    </dgm:pt>
    <dgm:pt modelId="{1526856D-7C38-493C-AF66-F2FE776AF62F}" type="pres">
      <dgm:prSet presAssocID="{988625C2-4B0A-4C77-9FE5-95AA01CD5096}" presName="parentLin" presStyleCnt="0"/>
      <dgm:spPr/>
    </dgm:pt>
    <dgm:pt modelId="{47FAA917-D93E-4BB2-B6F6-A874D45FBC25}" type="pres">
      <dgm:prSet presAssocID="{988625C2-4B0A-4C77-9FE5-95AA01CD5096}" presName="parentLeftMargin" presStyleLbl="node1" presStyleIdx="0" presStyleCnt="3"/>
      <dgm:spPr/>
    </dgm:pt>
    <dgm:pt modelId="{4F653EB6-D5E0-477D-8923-2EB4EB311E2B}" type="pres">
      <dgm:prSet presAssocID="{988625C2-4B0A-4C77-9FE5-95AA01CD50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775CF33-851A-418D-A54F-7C253B93D45A}" type="pres">
      <dgm:prSet presAssocID="{988625C2-4B0A-4C77-9FE5-95AA01CD5096}" presName="negativeSpace" presStyleCnt="0"/>
      <dgm:spPr/>
    </dgm:pt>
    <dgm:pt modelId="{BCECB506-54FE-4088-813E-50E8B9E62527}" type="pres">
      <dgm:prSet presAssocID="{988625C2-4B0A-4C77-9FE5-95AA01CD5096}" presName="childText" presStyleLbl="conFgAcc1" presStyleIdx="0" presStyleCnt="3">
        <dgm:presLayoutVars>
          <dgm:bulletEnabled val="1"/>
        </dgm:presLayoutVars>
      </dgm:prSet>
      <dgm:spPr/>
    </dgm:pt>
    <dgm:pt modelId="{352C328D-34B9-4843-AD6D-3211A9509280}" type="pres">
      <dgm:prSet presAssocID="{941AF22D-D5D5-45F7-927E-DF75E88D6C8E}" presName="spaceBetweenRectangles" presStyleCnt="0"/>
      <dgm:spPr/>
    </dgm:pt>
    <dgm:pt modelId="{20EEC5F3-4C93-485F-895E-4B9C1D06CDEF}" type="pres">
      <dgm:prSet presAssocID="{A8CC9CD4-EFC2-40E0-8A7F-5A1FB20717DC}" presName="parentLin" presStyleCnt="0"/>
      <dgm:spPr/>
    </dgm:pt>
    <dgm:pt modelId="{D5B8DB62-D128-4913-8A24-70B5A5D91481}" type="pres">
      <dgm:prSet presAssocID="{A8CC9CD4-EFC2-40E0-8A7F-5A1FB20717DC}" presName="parentLeftMargin" presStyleLbl="node1" presStyleIdx="0" presStyleCnt="3"/>
      <dgm:spPr/>
    </dgm:pt>
    <dgm:pt modelId="{85B6A3DD-5FFF-45AC-8293-0250D5085C42}" type="pres">
      <dgm:prSet presAssocID="{A8CC9CD4-EFC2-40E0-8A7F-5A1FB20717D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742E7B-30E9-4E5A-B84A-50F5BF804B2D}" type="pres">
      <dgm:prSet presAssocID="{A8CC9CD4-EFC2-40E0-8A7F-5A1FB20717DC}" presName="negativeSpace" presStyleCnt="0"/>
      <dgm:spPr/>
    </dgm:pt>
    <dgm:pt modelId="{FEBCF93C-F7E6-44C4-912F-6C3FFB80AF53}" type="pres">
      <dgm:prSet presAssocID="{A8CC9CD4-EFC2-40E0-8A7F-5A1FB20717DC}" presName="childText" presStyleLbl="conFgAcc1" presStyleIdx="1" presStyleCnt="3">
        <dgm:presLayoutVars>
          <dgm:bulletEnabled val="1"/>
        </dgm:presLayoutVars>
      </dgm:prSet>
      <dgm:spPr/>
    </dgm:pt>
    <dgm:pt modelId="{FAA7BEE3-B994-4799-84F3-F555845EAB8D}" type="pres">
      <dgm:prSet presAssocID="{BEE7922D-2E87-4561-BD66-73DED3E9AE2E}" presName="spaceBetweenRectangles" presStyleCnt="0"/>
      <dgm:spPr/>
    </dgm:pt>
    <dgm:pt modelId="{5CD0FDEA-E2D8-4DA0-A17D-63A7DE62E031}" type="pres">
      <dgm:prSet presAssocID="{6DCCB203-EE45-4D34-94AF-01B219FDDC16}" presName="parentLin" presStyleCnt="0"/>
      <dgm:spPr/>
    </dgm:pt>
    <dgm:pt modelId="{8E392C9A-FBB3-4A2F-87E8-13018EC69577}" type="pres">
      <dgm:prSet presAssocID="{6DCCB203-EE45-4D34-94AF-01B219FDDC16}" presName="parentLeftMargin" presStyleLbl="node1" presStyleIdx="1" presStyleCnt="3"/>
      <dgm:spPr/>
    </dgm:pt>
    <dgm:pt modelId="{E6F18C01-9763-4E72-8161-D9121E96B92E}" type="pres">
      <dgm:prSet presAssocID="{6DCCB203-EE45-4D34-94AF-01B219FDDC1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177F8BC-7202-4339-83B0-E297A2A99857}" type="pres">
      <dgm:prSet presAssocID="{6DCCB203-EE45-4D34-94AF-01B219FDDC16}" presName="negativeSpace" presStyleCnt="0"/>
      <dgm:spPr/>
    </dgm:pt>
    <dgm:pt modelId="{E138D1DA-2BFB-4878-B057-EDCDAB255BEE}" type="pres">
      <dgm:prSet presAssocID="{6DCCB203-EE45-4D34-94AF-01B219FDDC1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CE0FD1E-3AF0-41E5-8E91-16AA01D0FDAD}" type="presOf" srcId="{6DCCB203-EE45-4D34-94AF-01B219FDDC16}" destId="{8E392C9A-FBB3-4A2F-87E8-13018EC69577}" srcOrd="0" destOrd="0" presId="urn:microsoft.com/office/officeart/2005/8/layout/list1"/>
    <dgm:cxn modelId="{9E0BE227-7EA3-47A5-AFCD-49B862B59807}" srcId="{F3D123F9-3470-4033-8672-181321505E20}" destId="{6DCCB203-EE45-4D34-94AF-01B219FDDC16}" srcOrd="2" destOrd="0" parTransId="{D1826ADF-0E5D-405A-82DC-C75050BA5274}" sibTransId="{032BA6C2-026D-47E3-A3FD-72C561912DA4}"/>
    <dgm:cxn modelId="{8D137E2F-7F08-4AA7-9D74-7DE7CE25D2C4}" type="presOf" srcId="{A8CC9CD4-EFC2-40E0-8A7F-5A1FB20717DC}" destId="{85B6A3DD-5FFF-45AC-8293-0250D5085C42}" srcOrd="1" destOrd="0" presId="urn:microsoft.com/office/officeart/2005/8/layout/list1"/>
    <dgm:cxn modelId="{07512261-E660-4E5B-837C-C362BE2B17BC}" type="presOf" srcId="{988625C2-4B0A-4C77-9FE5-95AA01CD5096}" destId="{47FAA917-D93E-4BB2-B6F6-A874D45FBC25}" srcOrd="0" destOrd="0" presId="urn:microsoft.com/office/officeart/2005/8/layout/list1"/>
    <dgm:cxn modelId="{60C65965-853E-46F8-9E65-6A7721FA442E}" srcId="{F3D123F9-3470-4033-8672-181321505E20}" destId="{A8CC9CD4-EFC2-40E0-8A7F-5A1FB20717DC}" srcOrd="1" destOrd="0" parTransId="{97257840-69CC-479E-9C57-A3E64A66F6A2}" sibTransId="{BEE7922D-2E87-4561-BD66-73DED3E9AE2E}"/>
    <dgm:cxn modelId="{A13B7054-6F46-4471-82DE-7ECB2BD8671B}" type="presOf" srcId="{A8CC9CD4-EFC2-40E0-8A7F-5A1FB20717DC}" destId="{D5B8DB62-D128-4913-8A24-70B5A5D91481}" srcOrd="0" destOrd="0" presId="urn:microsoft.com/office/officeart/2005/8/layout/list1"/>
    <dgm:cxn modelId="{2128EBAE-9C1B-463C-89B5-2FF04C252027}" type="presOf" srcId="{6DCCB203-EE45-4D34-94AF-01B219FDDC16}" destId="{E6F18C01-9763-4E72-8161-D9121E96B92E}" srcOrd="1" destOrd="0" presId="urn:microsoft.com/office/officeart/2005/8/layout/list1"/>
    <dgm:cxn modelId="{83FC6EE0-A658-4EF6-8044-4D9CDE42593D}" type="presOf" srcId="{F3D123F9-3470-4033-8672-181321505E20}" destId="{54690F92-AD65-4B1B-9CD6-F5D0B41A2A5E}" srcOrd="0" destOrd="0" presId="urn:microsoft.com/office/officeart/2005/8/layout/list1"/>
    <dgm:cxn modelId="{143C22E8-1B7E-4271-988A-D469F1629194}" type="presOf" srcId="{988625C2-4B0A-4C77-9FE5-95AA01CD5096}" destId="{4F653EB6-D5E0-477D-8923-2EB4EB311E2B}" srcOrd="1" destOrd="0" presId="urn:microsoft.com/office/officeart/2005/8/layout/list1"/>
    <dgm:cxn modelId="{BBCA34F6-3933-4E8E-9CC1-D6B3C0D5B0E8}" srcId="{F3D123F9-3470-4033-8672-181321505E20}" destId="{988625C2-4B0A-4C77-9FE5-95AA01CD5096}" srcOrd="0" destOrd="0" parTransId="{333004F8-5CAC-4E3A-879B-45D32D334AC4}" sibTransId="{941AF22D-D5D5-45F7-927E-DF75E88D6C8E}"/>
    <dgm:cxn modelId="{1AB78BF2-C764-4D14-8D92-98C7210FBD07}" type="presParOf" srcId="{54690F92-AD65-4B1B-9CD6-F5D0B41A2A5E}" destId="{1526856D-7C38-493C-AF66-F2FE776AF62F}" srcOrd="0" destOrd="0" presId="urn:microsoft.com/office/officeart/2005/8/layout/list1"/>
    <dgm:cxn modelId="{8F73AB5A-3951-455A-BCAE-D25899BBD1FA}" type="presParOf" srcId="{1526856D-7C38-493C-AF66-F2FE776AF62F}" destId="{47FAA917-D93E-4BB2-B6F6-A874D45FBC25}" srcOrd="0" destOrd="0" presId="urn:microsoft.com/office/officeart/2005/8/layout/list1"/>
    <dgm:cxn modelId="{E98A86E3-0205-46BF-9E63-D2F75285165B}" type="presParOf" srcId="{1526856D-7C38-493C-AF66-F2FE776AF62F}" destId="{4F653EB6-D5E0-477D-8923-2EB4EB311E2B}" srcOrd="1" destOrd="0" presId="urn:microsoft.com/office/officeart/2005/8/layout/list1"/>
    <dgm:cxn modelId="{8C9C06B9-00BF-4348-9470-A4EBD7B1CB66}" type="presParOf" srcId="{54690F92-AD65-4B1B-9CD6-F5D0B41A2A5E}" destId="{C775CF33-851A-418D-A54F-7C253B93D45A}" srcOrd="1" destOrd="0" presId="urn:microsoft.com/office/officeart/2005/8/layout/list1"/>
    <dgm:cxn modelId="{437714C2-922B-45DF-95CE-B1DA85DB2B51}" type="presParOf" srcId="{54690F92-AD65-4B1B-9CD6-F5D0B41A2A5E}" destId="{BCECB506-54FE-4088-813E-50E8B9E62527}" srcOrd="2" destOrd="0" presId="urn:microsoft.com/office/officeart/2005/8/layout/list1"/>
    <dgm:cxn modelId="{117E3645-45FF-46C3-A079-CFD24D1563A0}" type="presParOf" srcId="{54690F92-AD65-4B1B-9CD6-F5D0B41A2A5E}" destId="{352C328D-34B9-4843-AD6D-3211A9509280}" srcOrd="3" destOrd="0" presId="urn:microsoft.com/office/officeart/2005/8/layout/list1"/>
    <dgm:cxn modelId="{43EC1A31-1582-410C-BA3E-356B0689C991}" type="presParOf" srcId="{54690F92-AD65-4B1B-9CD6-F5D0B41A2A5E}" destId="{20EEC5F3-4C93-485F-895E-4B9C1D06CDEF}" srcOrd="4" destOrd="0" presId="urn:microsoft.com/office/officeart/2005/8/layout/list1"/>
    <dgm:cxn modelId="{C4A5E0EE-682F-4F45-93D8-BD2C1B335E47}" type="presParOf" srcId="{20EEC5F3-4C93-485F-895E-4B9C1D06CDEF}" destId="{D5B8DB62-D128-4913-8A24-70B5A5D91481}" srcOrd="0" destOrd="0" presId="urn:microsoft.com/office/officeart/2005/8/layout/list1"/>
    <dgm:cxn modelId="{B84410C2-B807-4CA7-8915-C6A603460010}" type="presParOf" srcId="{20EEC5F3-4C93-485F-895E-4B9C1D06CDEF}" destId="{85B6A3DD-5FFF-45AC-8293-0250D5085C42}" srcOrd="1" destOrd="0" presId="urn:microsoft.com/office/officeart/2005/8/layout/list1"/>
    <dgm:cxn modelId="{ABCB5D61-8083-43C7-B756-82E229665504}" type="presParOf" srcId="{54690F92-AD65-4B1B-9CD6-F5D0B41A2A5E}" destId="{9B742E7B-30E9-4E5A-B84A-50F5BF804B2D}" srcOrd="5" destOrd="0" presId="urn:microsoft.com/office/officeart/2005/8/layout/list1"/>
    <dgm:cxn modelId="{F40745C5-9DE3-49D3-8044-AF4D9648BA6A}" type="presParOf" srcId="{54690F92-AD65-4B1B-9CD6-F5D0B41A2A5E}" destId="{FEBCF93C-F7E6-44C4-912F-6C3FFB80AF53}" srcOrd="6" destOrd="0" presId="urn:microsoft.com/office/officeart/2005/8/layout/list1"/>
    <dgm:cxn modelId="{EF5568A2-4E0B-4A1C-A4F2-00F317220196}" type="presParOf" srcId="{54690F92-AD65-4B1B-9CD6-F5D0B41A2A5E}" destId="{FAA7BEE3-B994-4799-84F3-F555845EAB8D}" srcOrd="7" destOrd="0" presId="urn:microsoft.com/office/officeart/2005/8/layout/list1"/>
    <dgm:cxn modelId="{2BE737D7-1CC1-4BE5-9F2F-FAA2DED50074}" type="presParOf" srcId="{54690F92-AD65-4B1B-9CD6-F5D0B41A2A5E}" destId="{5CD0FDEA-E2D8-4DA0-A17D-63A7DE62E031}" srcOrd="8" destOrd="0" presId="urn:microsoft.com/office/officeart/2005/8/layout/list1"/>
    <dgm:cxn modelId="{AAA00876-C5B7-48BE-A565-AEAA2280129E}" type="presParOf" srcId="{5CD0FDEA-E2D8-4DA0-A17D-63A7DE62E031}" destId="{8E392C9A-FBB3-4A2F-87E8-13018EC69577}" srcOrd="0" destOrd="0" presId="urn:microsoft.com/office/officeart/2005/8/layout/list1"/>
    <dgm:cxn modelId="{2E6E2A3F-E965-488A-ABAC-DB1A5995117A}" type="presParOf" srcId="{5CD0FDEA-E2D8-4DA0-A17D-63A7DE62E031}" destId="{E6F18C01-9763-4E72-8161-D9121E96B92E}" srcOrd="1" destOrd="0" presId="urn:microsoft.com/office/officeart/2005/8/layout/list1"/>
    <dgm:cxn modelId="{A89B2A0B-763D-4402-89E4-F9C7E4E4BC9D}" type="presParOf" srcId="{54690F92-AD65-4B1B-9CD6-F5D0B41A2A5E}" destId="{4177F8BC-7202-4339-83B0-E297A2A99857}" srcOrd="9" destOrd="0" presId="urn:microsoft.com/office/officeart/2005/8/layout/list1"/>
    <dgm:cxn modelId="{A12DE736-30F1-465F-B003-328E5FF43923}" type="presParOf" srcId="{54690F92-AD65-4B1B-9CD6-F5D0B41A2A5E}" destId="{E138D1DA-2BFB-4878-B057-EDCDAB255BE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7A44D7-27BE-4D49-9A88-8E41E6FC55E5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AB4898-006C-415B-B596-17F0EF43FCF0}">
      <dgm:prSet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en-US"/>
            <a:t>Nemčija</a:t>
          </a:r>
        </a:p>
      </dgm:t>
    </dgm:pt>
    <dgm:pt modelId="{EC17DF28-5F51-4D58-A5C1-DF1A0C651D4E}" type="parTrans" cxnId="{214042A4-DBFC-4769-860A-77326FA68ABC}">
      <dgm:prSet/>
      <dgm:spPr/>
      <dgm:t>
        <a:bodyPr/>
        <a:lstStyle/>
        <a:p>
          <a:endParaRPr lang="en-US"/>
        </a:p>
      </dgm:t>
    </dgm:pt>
    <dgm:pt modelId="{3CA1B068-3A3E-43AC-9685-D9447B12C36D}" type="sibTrans" cxnId="{214042A4-DBFC-4769-860A-77326FA68ABC}">
      <dgm:prSet/>
      <dgm:spPr/>
      <dgm:t>
        <a:bodyPr/>
        <a:lstStyle/>
        <a:p>
          <a:endParaRPr lang="en-US"/>
        </a:p>
      </dgm:t>
    </dgm:pt>
    <dgm:pt modelId="{3FC679EC-AE52-41F5-B7F4-AB87B8D170BF}">
      <dgm:prSet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Češka</a:t>
          </a:r>
          <a:endParaRPr lang="en-US" dirty="0">
            <a:solidFill>
              <a:schemeClr val="tx1"/>
            </a:solidFill>
          </a:endParaRPr>
        </a:p>
      </dgm:t>
    </dgm:pt>
    <dgm:pt modelId="{92FB082C-7924-4487-8313-4A0CE6A0288D}" type="parTrans" cxnId="{6602AD3B-3422-4E97-892E-4F11782DA815}">
      <dgm:prSet/>
      <dgm:spPr/>
      <dgm:t>
        <a:bodyPr/>
        <a:lstStyle/>
        <a:p>
          <a:endParaRPr lang="en-US"/>
        </a:p>
      </dgm:t>
    </dgm:pt>
    <dgm:pt modelId="{8B86C871-EF15-48F1-9288-85EF1EF3626D}" type="sibTrans" cxnId="{6602AD3B-3422-4E97-892E-4F11782DA815}">
      <dgm:prSet/>
      <dgm:spPr/>
      <dgm:t>
        <a:bodyPr/>
        <a:lstStyle/>
        <a:p>
          <a:endParaRPr lang="en-US"/>
        </a:p>
      </dgm:t>
    </dgm:pt>
    <dgm:pt modelId="{F5982DAF-19E9-4A1C-BA3E-B0C38410D5D1}">
      <dgm:prSet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Slovaška</a:t>
          </a:r>
          <a:endParaRPr lang="en-US" dirty="0">
            <a:solidFill>
              <a:schemeClr val="tx1"/>
            </a:solidFill>
          </a:endParaRPr>
        </a:p>
      </dgm:t>
    </dgm:pt>
    <dgm:pt modelId="{79751460-242E-48B1-9F28-A7B9899D26CC}" type="parTrans" cxnId="{FD9EB4DF-0FF1-497D-A16D-8BF3ED839A23}">
      <dgm:prSet/>
      <dgm:spPr/>
      <dgm:t>
        <a:bodyPr/>
        <a:lstStyle/>
        <a:p>
          <a:endParaRPr lang="en-US"/>
        </a:p>
      </dgm:t>
    </dgm:pt>
    <dgm:pt modelId="{9176782C-9818-4B30-B6D7-2A5C29530318}" type="sibTrans" cxnId="{FD9EB4DF-0FF1-497D-A16D-8BF3ED839A23}">
      <dgm:prSet/>
      <dgm:spPr/>
      <dgm:t>
        <a:bodyPr/>
        <a:lstStyle/>
        <a:p>
          <a:endParaRPr lang="en-US"/>
        </a:p>
      </dgm:t>
    </dgm:pt>
    <dgm:pt modelId="{F26F7A9E-4EB4-40D3-817D-69A3DF01D443}">
      <dgm:prSet/>
      <dgm:spPr>
        <a:blipFill rotWithShape="0">
          <a:blip xmlns:r="http://schemas.openxmlformats.org/officeDocument/2006/relationships" r:embed="rId4"/>
          <a:srcRect/>
          <a:stretch>
            <a:fillRect l="-50000" r="-50000"/>
          </a:stretch>
        </a:blip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Slovenija</a:t>
          </a:r>
        </a:p>
      </dgm:t>
    </dgm:pt>
    <dgm:pt modelId="{1102AC51-3059-48A2-9B1B-95F4505AD622}" type="parTrans" cxnId="{9EB4263E-1EF6-4C70-A829-5D110FD24D3D}">
      <dgm:prSet/>
      <dgm:spPr/>
      <dgm:t>
        <a:bodyPr/>
        <a:lstStyle/>
        <a:p>
          <a:endParaRPr lang="en-US"/>
        </a:p>
      </dgm:t>
    </dgm:pt>
    <dgm:pt modelId="{98881301-2996-4996-897A-842C4DEBBBC2}" type="sibTrans" cxnId="{9EB4263E-1EF6-4C70-A829-5D110FD24D3D}">
      <dgm:prSet/>
      <dgm:spPr/>
      <dgm:t>
        <a:bodyPr/>
        <a:lstStyle/>
        <a:p>
          <a:endParaRPr lang="en-US"/>
        </a:p>
      </dgm:t>
    </dgm:pt>
    <dgm:pt modelId="{D0F50069-97D3-4327-86D7-FF8AC3892BF2}">
      <dgm:prSet/>
      <dgm:spPr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Madžarska</a:t>
          </a:r>
          <a:endParaRPr lang="en-US" dirty="0">
            <a:solidFill>
              <a:schemeClr val="tx1"/>
            </a:solidFill>
          </a:endParaRPr>
        </a:p>
      </dgm:t>
    </dgm:pt>
    <dgm:pt modelId="{3EE048E2-FF8E-4182-BFB3-2036C22F1556}" type="parTrans" cxnId="{78627E51-149F-4A99-A502-4E56DFC70C30}">
      <dgm:prSet/>
      <dgm:spPr/>
      <dgm:t>
        <a:bodyPr/>
        <a:lstStyle/>
        <a:p>
          <a:endParaRPr lang="en-US"/>
        </a:p>
      </dgm:t>
    </dgm:pt>
    <dgm:pt modelId="{EFAA4A44-6257-4FBB-A58B-9A73EEE955C5}" type="sibTrans" cxnId="{78627E51-149F-4A99-A502-4E56DFC70C30}">
      <dgm:prSet/>
      <dgm:spPr/>
      <dgm:t>
        <a:bodyPr/>
        <a:lstStyle/>
        <a:p>
          <a:endParaRPr lang="en-US"/>
        </a:p>
      </dgm:t>
    </dgm:pt>
    <dgm:pt modelId="{C76835BA-4364-45C5-B9B1-861F6A5C8A44}">
      <dgm:prSet/>
      <dgm:spPr>
        <a:blipFill rotWithShape="0">
          <a:blip xmlns:r="http://schemas.openxmlformats.org/officeDocument/2006/relationships" r:embed="rId6"/>
          <a:srcRect/>
          <a:stretch>
            <a:fillRect/>
          </a:stretch>
        </a:blip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Švica</a:t>
          </a:r>
          <a:endParaRPr lang="en-US" dirty="0">
            <a:solidFill>
              <a:schemeClr val="tx1"/>
            </a:solidFill>
          </a:endParaRPr>
        </a:p>
      </dgm:t>
    </dgm:pt>
    <dgm:pt modelId="{3685B7EE-91B2-4F6B-83CD-E63E85A9E057}" type="parTrans" cxnId="{0793E40D-F4ED-4C67-BA23-536422BF826C}">
      <dgm:prSet/>
      <dgm:spPr/>
      <dgm:t>
        <a:bodyPr/>
        <a:lstStyle/>
        <a:p>
          <a:endParaRPr lang="en-US"/>
        </a:p>
      </dgm:t>
    </dgm:pt>
    <dgm:pt modelId="{F08CB4F7-F797-4684-8FA6-C482E317FB4B}" type="sibTrans" cxnId="{0793E40D-F4ED-4C67-BA23-536422BF826C}">
      <dgm:prSet/>
      <dgm:spPr/>
      <dgm:t>
        <a:bodyPr/>
        <a:lstStyle/>
        <a:p>
          <a:endParaRPr lang="en-US"/>
        </a:p>
      </dgm:t>
    </dgm:pt>
    <dgm:pt modelId="{FB2F3CFD-B722-4D9C-914C-BE255CBD25DB}">
      <dgm:prSet/>
      <dgm:spPr>
        <a:blipFill rotWithShape="0">
          <a:blip xmlns:r="http://schemas.openxmlformats.org/officeDocument/2006/relationships" r:embed="rId7"/>
          <a:srcRect/>
          <a:stretch>
            <a:fillRect l="-33000" r="-33000"/>
          </a:stretch>
        </a:blipFill>
      </dgm:spPr>
      <dgm:t>
        <a:bodyPr/>
        <a:lstStyle/>
        <a:p>
          <a:r>
            <a:rPr lang="en-US"/>
            <a:t>Liechtenstein</a:t>
          </a:r>
        </a:p>
      </dgm:t>
    </dgm:pt>
    <dgm:pt modelId="{A6B3B8D3-6BBE-4F4C-B99F-2DADCF171936}" type="parTrans" cxnId="{7AF338CA-8E9C-40DC-A7E8-5316B43CBB67}">
      <dgm:prSet/>
      <dgm:spPr/>
      <dgm:t>
        <a:bodyPr/>
        <a:lstStyle/>
        <a:p>
          <a:endParaRPr lang="en-US"/>
        </a:p>
      </dgm:t>
    </dgm:pt>
    <dgm:pt modelId="{8DB8CDDC-D948-444D-AA81-534ED8053901}" type="sibTrans" cxnId="{7AF338CA-8E9C-40DC-A7E8-5316B43CBB67}">
      <dgm:prSet/>
      <dgm:spPr/>
      <dgm:t>
        <a:bodyPr/>
        <a:lstStyle/>
        <a:p>
          <a:endParaRPr lang="en-US"/>
        </a:p>
      </dgm:t>
    </dgm:pt>
    <dgm:pt modelId="{129DEDE5-73C6-4ACF-AA4B-892FF94BFD9A}">
      <dgm:prSet/>
      <dgm:spPr>
        <a:blipFill rotWithShape="0">
          <a:blip xmlns:r="http://schemas.openxmlformats.org/officeDocument/2006/relationships" r:embed="rId8"/>
          <a:srcRect/>
          <a:stretch>
            <a:fillRect l="-30000" r="-30000"/>
          </a:stretch>
        </a:blip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Poljska</a:t>
          </a:r>
          <a:endParaRPr lang="en-US" dirty="0">
            <a:solidFill>
              <a:schemeClr val="tx1"/>
            </a:solidFill>
          </a:endParaRPr>
        </a:p>
      </dgm:t>
    </dgm:pt>
    <dgm:pt modelId="{3B094520-DDBE-4C2C-A650-19B8F73E5A89}" type="parTrans" cxnId="{E7CBFC40-66FF-49CD-AD48-76E07F6CDB4F}">
      <dgm:prSet/>
      <dgm:spPr/>
      <dgm:t>
        <a:bodyPr/>
        <a:lstStyle/>
        <a:p>
          <a:endParaRPr lang="en-US"/>
        </a:p>
      </dgm:t>
    </dgm:pt>
    <dgm:pt modelId="{C5E4AAB5-17FA-4EDF-BAB3-1A4D1D604C83}" type="sibTrans" cxnId="{E7CBFC40-66FF-49CD-AD48-76E07F6CDB4F}">
      <dgm:prSet/>
      <dgm:spPr/>
      <dgm:t>
        <a:bodyPr/>
        <a:lstStyle/>
        <a:p>
          <a:endParaRPr lang="en-US"/>
        </a:p>
      </dgm:t>
    </dgm:pt>
    <dgm:pt modelId="{A6015CFE-7AB5-4F0A-8C95-D18128F24D32}" type="pres">
      <dgm:prSet presAssocID="{C07A44D7-27BE-4D49-9A88-8E41E6FC55E5}" presName="diagram" presStyleCnt="0">
        <dgm:presLayoutVars>
          <dgm:dir/>
          <dgm:resizeHandles val="exact"/>
        </dgm:presLayoutVars>
      </dgm:prSet>
      <dgm:spPr/>
    </dgm:pt>
    <dgm:pt modelId="{E7021BB0-5DDB-4FFF-9911-0FFE0D24D3AE}" type="pres">
      <dgm:prSet presAssocID="{8FAB4898-006C-415B-B596-17F0EF43FCF0}" presName="node" presStyleLbl="node1" presStyleIdx="0" presStyleCnt="8">
        <dgm:presLayoutVars>
          <dgm:bulletEnabled val="1"/>
        </dgm:presLayoutVars>
      </dgm:prSet>
      <dgm:spPr/>
    </dgm:pt>
    <dgm:pt modelId="{C0C3FFB9-7290-4314-8B11-279ACB3CD7C1}" type="pres">
      <dgm:prSet presAssocID="{3CA1B068-3A3E-43AC-9685-D9447B12C36D}" presName="sibTrans" presStyleCnt="0"/>
      <dgm:spPr/>
    </dgm:pt>
    <dgm:pt modelId="{4E6B658F-29A3-41DB-89DA-CE08B5D3EC5F}" type="pres">
      <dgm:prSet presAssocID="{3FC679EC-AE52-41F5-B7F4-AB87B8D170BF}" presName="node" presStyleLbl="node1" presStyleIdx="1" presStyleCnt="8">
        <dgm:presLayoutVars>
          <dgm:bulletEnabled val="1"/>
        </dgm:presLayoutVars>
      </dgm:prSet>
      <dgm:spPr/>
    </dgm:pt>
    <dgm:pt modelId="{57BD5961-EDB9-4908-8367-5E7398361E44}" type="pres">
      <dgm:prSet presAssocID="{8B86C871-EF15-48F1-9288-85EF1EF3626D}" presName="sibTrans" presStyleCnt="0"/>
      <dgm:spPr/>
    </dgm:pt>
    <dgm:pt modelId="{40616575-74ED-478F-B579-42C6A30D3581}" type="pres">
      <dgm:prSet presAssocID="{F5982DAF-19E9-4A1C-BA3E-B0C38410D5D1}" presName="node" presStyleLbl="node1" presStyleIdx="2" presStyleCnt="8">
        <dgm:presLayoutVars>
          <dgm:bulletEnabled val="1"/>
        </dgm:presLayoutVars>
      </dgm:prSet>
      <dgm:spPr/>
    </dgm:pt>
    <dgm:pt modelId="{75E3C174-522E-418E-BA14-F69D3DAD8C39}" type="pres">
      <dgm:prSet presAssocID="{9176782C-9818-4B30-B6D7-2A5C29530318}" presName="sibTrans" presStyleCnt="0"/>
      <dgm:spPr/>
    </dgm:pt>
    <dgm:pt modelId="{5B2AC498-70C0-4E42-9D0F-849732B03F96}" type="pres">
      <dgm:prSet presAssocID="{F26F7A9E-4EB4-40D3-817D-69A3DF01D443}" presName="node" presStyleLbl="node1" presStyleIdx="3" presStyleCnt="8" custLinFactNeighborX="126" custLinFactNeighborY="-1690">
        <dgm:presLayoutVars>
          <dgm:bulletEnabled val="1"/>
        </dgm:presLayoutVars>
      </dgm:prSet>
      <dgm:spPr/>
    </dgm:pt>
    <dgm:pt modelId="{13FE5054-B23F-4516-9766-B00AC0C6D130}" type="pres">
      <dgm:prSet presAssocID="{98881301-2996-4996-897A-842C4DEBBBC2}" presName="sibTrans" presStyleCnt="0"/>
      <dgm:spPr/>
    </dgm:pt>
    <dgm:pt modelId="{1CD9EF65-7D55-49C4-BD34-5BDF3E610D0D}" type="pres">
      <dgm:prSet presAssocID="{D0F50069-97D3-4327-86D7-FF8AC3892BF2}" presName="node" presStyleLbl="node1" presStyleIdx="4" presStyleCnt="8">
        <dgm:presLayoutVars>
          <dgm:bulletEnabled val="1"/>
        </dgm:presLayoutVars>
      </dgm:prSet>
      <dgm:spPr/>
    </dgm:pt>
    <dgm:pt modelId="{B55B152E-20D2-4378-9DBE-B6F98319E47B}" type="pres">
      <dgm:prSet presAssocID="{EFAA4A44-6257-4FBB-A58B-9A73EEE955C5}" presName="sibTrans" presStyleCnt="0"/>
      <dgm:spPr/>
    </dgm:pt>
    <dgm:pt modelId="{A4AC4477-D39B-4F70-B9F6-E58F1A7C8EEA}" type="pres">
      <dgm:prSet presAssocID="{C76835BA-4364-45C5-B9B1-861F6A5C8A44}" presName="node" presStyleLbl="node1" presStyleIdx="5" presStyleCnt="8">
        <dgm:presLayoutVars>
          <dgm:bulletEnabled val="1"/>
        </dgm:presLayoutVars>
      </dgm:prSet>
      <dgm:spPr/>
    </dgm:pt>
    <dgm:pt modelId="{8C18872F-B902-469C-8E0F-408CB7AC0795}" type="pres">
      <dgm:prSet presAssocID="{F08CB4F7-F797-4684-8FA6-C482E317FB4B}" presName="sibTrans" presStyleCnt="0"/>
      <dgm:spPr/>
    </dgm:pt>
    <dgm:pt modelId="{E4C2DDE9-D427-4D6D-A6B4-ADDF4693AF97}" type="pres">
      <dgm:prSet presAssocID="{FB2F3CFD-B722-4D9C-914C-BE255CBD25DB}" presName="node" presStyleLbl="node1" presStyleIdx="6" presStyleCnt="8">
        <dgm:presLayoutVars>
          <dgm:bulletEnabled val="1"/>
        </dgm:presLayoutVars>
      </dgm:prSet>
      <dgm:spPr/>
    </dgm:pt>
    <dgm:pt modelId="{D44EB44E-279A-4736-94AF-76AC8A7938E1}" type="pres">
      <dgm:prSet presAssocID="{8DB8CDDC-D948-444D-AA81-534ED8053901}" presName="sibTrans" presStyleCnt="0"/>
      <dgm:spPr/>
    </dgm:pt>
    <dgm:pt modelId="{3A394A34-DD35-4408-B11A-8197B372ADDB}" type="pres">
      <dgm:prSet presAssocID="{129DEDE5-73C6-4ACF-AA4B-892FF94BFD9A}" presName="node" presStyleLbl="node1" presStyleIdx="7" presStyleCnt="8">
        <dgm:presLayoutVars>
          <dgm:bulletEnabled val="1"/>
        </dgm:presLayoutVars>
      </dgm:prSet>
      <dgm:spPr/>
    </dgm:pt>
  </dgm:ptLst>
  <dgm:cxnLst>
    <dgm:cxn modelId="{0793E40D-F4ED-4C67-BA23-536422BF826C}" srcId="{C07A44D7-27BE-4D49-9A88-8E41E6FC55E5}" destId="{C76835BA-4364-45C5-B9B1-861F6A5C8A44}" srcOrd="5" destOrd="0" parTransId="{3685B7EE-91B2-4F6B-83CD-E63E85A9E057}" sibTransId="{F08CB4F7-F797-4684-8FA6-C482E317FB4B}"/>
    <dgm:cxn modelId="{F832A730-515D-469B-B0EE-9AD9FC5B670B}" type="presOf" srcId="{F5982DAF-19E9-4A1C-BA3E-B0C38410D5D1}" destId="{40616575-74ED-478F-B579-42C6A30D3581}" srcOrd="0" destOrd="0" presId="urn:microsoft.com/office/officeart/2005/8/layout/default"/>
    <dgm:cxn modelId="{6602AD3B-3422-4E97-892E-4F11782DA815}" srcId="{C07A44D7-27BE-4D49-9A88-8E41E6FC55E5}" destId="{3FC679EC-AE52-41F5-B7F4-AB87B8D170BF}" srcOrd="1" destOrd="0" parTransId="{92FB082C-7924-4487-8313-4A0CE6A0288D}" sibTransId="{8B86C871-EF15-48F1-9288-85EF1EF3626D}"/>
    <dgm:cxn modelId="{9EB4263E-1EF6-4C70-A829-5D110FD24D3D}" srcId="{C07A44D7-27BE-4D49-9A88-8E41E6FC55E5}" destId="{F26F7A9E-4EB4-40D3-817D-69A3DF01D443}" srcOrd="3" destOrd="0" parTransId="{1102AC51-3059-48A2-9B1B-95F4505AD622}" sibTransId="{98881301-2996-4996-897A-842C4DEBBBC2}"/>
    <dgm:cxn modelId="{E7CBFC40-66FF-49CD-AD48-76E07F6CDB4F}" srcId="{C07A44D7-27BE-4D49-9A88-8E41E6FC55E5}" destId="{129DEDE5-73C6-4ACF-AA4B-892FF94BFD9A}" srcOrd="7" destOrd="0" parTransId="{3B094520-DDBE-4C2C-A650-19B8F73E5A89}" sibTransId="{C5E4AAB5-17FA-4EDF-BAB3-1A4D1D604C83}"/>
    <dgm:cxn modelId="{78627E51-149F-4A99-A502-4E56DFC70C30}" srcId="{C07A44D7-27BE-4D49-9A88-8E41E6FC55E5}" destId="{D0F50069-97D3-4327-86D7-FF8AC3892BF2}" srcOrd="4" destOrd="0" parTransId="{3EE048E2-FF8E-4182-BFB3-2036C22F1556}" sibTransId="{EFAA4A44-6257-4FBB-A58B-9A73EEE955C5}"/>
    <dgm:cxn modelId="{214042A4-DBFC-4769-860A-77326FA68ABC}" srcId="{C07A44D7-27BE-4D49-9A88-8E41E6FC55E5}" destId="{8FAB4898-006C-415B-B596-17F0EF43FCF0}" srcOrd="0" destOrd="0" parTransId="{EC17DF28-5F51-4D58-A5C1-DF1A0C651D4E}" sibTransId="{3CA1B068-3A3E-43AC-9685-D9447B12C36D}"/>
    <dgm:cxn modelId="{32CD4BC3-30E6-4DA8-AE48-9B56C6769D3E}" type="presOf" srcId="{129DEDE5-73C6-4ACF-AA4B-892FF94BFD9A}" destId="{3A394A34-DD35-4408-B11A-8197B372ADDB}" srcOrd="0" destOrd="0" presId="urn:microsoft.com/office/officeart/2005/8/layout/default"/>
    <dgm:cxn modelId="{910C6DC4-4EBA-4ACB-B7DC-69B12028E875}" type="presOf" srcId="{3FC679EC-AE52-41F5-B7F4-AB87B8D170BF}" destId="{4E6B658F-29A3-41DB-89DA-CE08B5D3EC5F}" srcOrd="0" destOrd="0" presId="urn:microsoft.com/office/officeart/2005/8/layout/default"/>
    <dgm:cxn modelId="{2AF07BC7-0C32-4D2B-B022-1AFAF6BDE252}" type="presOf" srcId="{8FAB4898-006C-415B-B596-17F0EF43FCF0}" destId="{E7021BB0-5DDB-4FFF-9911-0FFE0D24D3AE}" srcOrd="0" destOrd="0" presId="urn:microsoft.com/office/officeart/2005/8/layout/default"/>
    <dgm:cxn modelId="{7AF338CA-8E9C-40DC-A7E8-5316B43CBB67}" srcId="{C07A44D7-27BE-4D49-9A88-8E41E6FC55E5}" destId="{FB2F3CFD-B722-4D9C-914C-BE255CBD25DB}" srcOrd="6" destOrd="0" parTransId="{A6B3B8D3-6BBE-4F4C-B99F-2DADCF171936}" sibTransId="{8DB8CDDC-D948-444D-AA81-534ED8053901}"/>
    <dgm:cxn modelId="{3D0AFFDE-F417-495E-AED1-0D21B6BC33F7}" type="presOf" srcId="{F26F7A9E-4EB4-40D3-817D-69A3DF01D443}" destId="{5B2AC498-70C0-4E42-9D0F-849732B03F96}" srcOrd="0" destOrd="0" presId="urn:microsoft.com/office/officeart/2005/8/layout/default"/>
    <dgm:cxn modelId="{FD9EB4DF-0FF1-497D-A16D-8BF3ED839A23}" srcId="{C07A44D7-27BE-4D49-9A88-8E41E6FC55E5}" destId="{F5982DAF-19E9-4A1C-BA3E-B0C38410D5D1}" srcOrd="2" destOrd="0" parTransId="{79751460-242E-48B1-9F28-A7B9899D26CC}" sibTransId="{9176782C-9818-4B30-B6D7-2A5C29530318}"/>
    <dgm:cxn modelId="{567B14E4-A9B4-4CB4-BD75-8874D56C66D5}" type="presOf" srcId="{FB2F3CFD-B722-4D9C-914C-BE255CBD25DB}" destId="{E4C2DDE9-D427-4D6D-A6B4-ADDF4693AF97}" srcOrd="0" destOrd="0" presId="urn:microsoft.com/office/officeart/2005/8/layout/default"/>
    <dgm:cxn modelId="{6FF315ED-AD37-45D9-A3DB-506ADDEE7951}" type="presOf" srcId="{C07A44D7-27BE-4D49-9A88-8E41E6FC55E5}" destId="{A6015CFE-7AB5-4F0A-8C95-D18128F24D32}" srcOrd="0" destOrd="0" presId="urn:microsoft.com/office/officeart/2005/8/layout/default"/>
    <dgm:cxn modelId="{26434DFD-FB27-40CB-AFDC-46661B126AA6}" type="presOf" srcId="{C76835BA-4364-45C5-B9B1-861F6A5C8A44}" destId="{A4AC4477-D39B-4F70-B9F6-E58F1A7C8EEA}" srcOrd="0" destOrd="0" presId="urn:microsoft.com/office/officeart/2005/8/layout/default"/>
    <dgm:cxn modelId="{70039FFD-3676-4AD0-ABD3-15002821410B}" type="presOf" srcId="{D0F50069-97D3-4327-86D7-FF8AC3892BF2}" destId="{1CD9EF65-7D55-49C4-BD34-5BDF3E610D0D}" srcOrd="0" destOrd="0" presId="urn:microsoft.com/office/officeart/2005/8/layout/default"/>
    <dgm:cxn modelId="{C936A314-CD0B-4413-BCDE-A26B19530D5D}" type="presParOf" srcId="{A6015CFE-7AB5-4F0A-8C95-D18128F24D32}" destId="{E7021BB0-5DDB-4FFF-9911-0FFE0D24D3AE}" srcOrd="0" destOrd="0" presId="urn:microsoft.com/office/officeart/2005/8/layout/default"/>
    <dgm:cxn modelId="{E196DAEE-AA15-4437-B097-9116D3F8C734}" type="presParOf" srcId="{A6015CFE-7AB5-4F0A-8C95-D18128F24D32}" destId="{C0C3FFB9-7290-4314-8B11-279ACB3CD7C1}" srcOrd="1" destOrd="0" presId="urn:microsoft.com/office/officeart/2005/8/layout/default"/>
    <dgm:cxn modelId="{F90C4F1A-F5F9-47E7-89A2-DA666B546016}" type="presParOf" srcId="{A6015CFE-7AB5-4F0A-8C95-D18128F24D32}" destId="{4E6B658F-29A3-41DB-89DA-CE08B5D3EC5F}" srcOrd="2" destOrd="0" presId="urn:microsoft.com/office/officeart/2005/8/layout/default"/>
    <dgm:cxn modelId="{5F9348CB-7E7E-4CBD-8EB0-BF4362FDED51}" type="presParOf" srcId="{A6015CFE-7AB5-4F0A-8C95-D18128F24D32}" destId="{57BD5961-EDB9-4908-8367-5E7398361E44}" srcOrd="3" destOrd="0" presId="urn:microsoft.com/office/officeart/2005/8/layout/default"/>
    <dgm:cxn modelId="{015274B6-3471-4E77-A0BF-72AC19970E7E}" type="presParOf" srcId="{A6015CFE-7AB5-4F0A-8C95-D18128F24D32}" destId="{40616575-74ED-478F-B579-42C6A30D3581}" srcOrd="4" destOrd="0" presId="urn:microsoft.com/office/officeart/2005/8/layout/default"/>
    <dgm:cxn modelId="{2B7B6689-1577-4AF1-B987-07E4F7A33CD8}" type="presParOf" srcId="{A6015CFE-7AB5-4F0A-8C95-D18128F24D32}" destId="{75E3C174-522E-418E-BA14-F69D3DAD8C39}" srcOrd="5" destOrd="0" presId="urn:microsoft.com/office/officeart/2005/8/layout/default"/>
    <dgm:cxn modelId="{601FDD29-CE47-47C3-8310-7639AD5F3AC0}" type="presParOf" srcId="{A6015CFE-7AB5-4F0A-8C95-D18128F24D32}" destId="{5B2AC498-70C0-4E42-9D0F-849732B03F96}" srcOrd="6" destOrd="0" presId="urn:microsoft.com/office/officeart/2005/8/layout/default"/>
    <dgm:cxn modelId="{5C42D894-4666-4F3E-BF96-E5A80FD706BB}" type="presParOf" srcId="{A6015CFE-7AB5-4F0A-8C95-D18128F24D32}" destId="{13FE5054-B23F-4516-9766-B00AC0C6D130}" srcOrd="7" destOrd="0" presId="urn:microsoft.com/office/officeart/2005/8/layout/default"/>
    <dgm:cxn modelId="{0BA9343D-6C37-4475-96BC-34A4AC7E67E3}" type="presParOf" srcId="{A6015CFE-7AB5-4F0A-8C95-D18128F24D32}" destId="{1CD9EF65-7D55-49C4-BD34-5BDF3E610D0D}" srcOrd="8" destOrd="0" presId="urn:microsoft.com/office/officeart/2005/8/layout/default"/>
    <dgm:cxn modelId="{98367952-52E5-4BFF-8A27-C01311C53C25}" type="presParOf" srcId="{A6015CFE-7AB5-4F0A-8C95-D18128F24D32}" destId="{B55B152E-20D2-4378-9DBE-B6F98319E47B}" srcOrd="9" destOrd="0" presId="urn:microsoft.com/office/officeart/2005/8/layout/default"/>
    <dgm:cxn modelId="{36E2EC60-12B4-4AFC-894B-D3335EFAD13F}" type="presParOf" srcId="{A6015CFE-7AB5-4F0A-8C95-D18128F24D32}" destId="{A4AC4477-D39B-4F70-B9F6-E58F1A7C8EEA}" srcOrd="10" destOrd="0" presId="urn:microsoft.com/office/officeart/2005/8/layout/default"/>
    <dgm:cxn modelId="{032EE96C-21E1-4681-86E2-62A7FE05FEAA}" type="presParOf" srcId="{A6015CFE-7AB5-4F0A-8C95-D18128F24D32}" destId="{8C18872F-B902-469C-8E0F-408CB7AC0795}" srcOrd="11" destOrd="0" presId="urn:microsoft.com/office/officeart/2005/8/layout/default"/>
    <dgm:cxn modelId="{70AE8228-E6C3-4DDE-90D9-9A50880AC01B}" type="presParOf" srcId="{A6015CFE-7AB5-4F0A-8C95-D18128F24D32}" destId="{E4C2DDE9-D427-4D6D-A6B4-ADDF4693AF97}" srcOrd="12" destOrd="0" presId="urn:microsoft.com/office/officeart/2005/8/layout/default"/>
    <dgm:cxn modelId="{D5DBBB47-4E2F-4C12-B5A3-063E4931837D}" type="presParOf" srcId="{A6015CFE-7AB5-4F0A-8C95-D18128F24D32}" destId="{D44EB44E-279A-4736-94AF-76AC8A7938E1}" srcOrd="13" destOrd="0" presId="urn:microsoft.com/office/officeart/2005/8/layout/default"/>
    <dgm:cxn modelId="{19A20CB5-039F-4427-BDF3-FFE5F34B36F0}" type="presParOf" srcId="{A6015CFE-7AB5-4F0A-8C95-D18128F24D32}" destId="{3A394A34-DD35-4408-B11A-8197B372ADD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CB506-54FE-4088-813E-50E8B9E62527}">
      <dsp:nvSpPr>
        <dsp:cNvPr id="0" name=""/>
        <dsp:cNvSpPr/>
      </dsp:nvSpPr>
      <dsp:spPr>
        <a:xfrm>
          <a:off x="0" y="668782"/>
          <a:ext cx="591818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53EB6-D5E0-477D-8923-2EB4EB311E2B}">
      <dsp:nvSpPr>
        <dsp:cNvPr id="0" name=""/>
        <dsp:cNvSpPr/>
      </dsp:nvSpPr>
      <dsp:spPr>
        <a:xfrm>
          <a:off x="295909" y="137421"/>
          <a:ext cx="4142728" cy="1062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Celinsko podnebje</a:t>
          </a:r>
        </a:p>
      </dsp:txBody>
      <dsp:txXfrm>
        <a:off x="347787" y="189299"/>
        <a:ext cx="4038972" cy="958964"/>
      </dsp:txXfrm>
    </dsp:sp>
    <dsp:sp modelId="{FEBCF93C-F7E6-44C4-912F-6C3FFB80AF53}">
      <dsp:nvSpPr>
        <dsp:cNvPr id="0" name=""/>
        <dsp:cNvSpPr/>
      </dsp:nvSpPr>
      <dsp:spPr>
        <a:xfrm>
          <a:off x="0" y="2301742"/>
          <a:ext cx="591818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6A3DD-5FFF-45AC-8293-0250D5085C42}">
      <dsp:nvSpPr>
        <dsp:cNvPr id="0" name=""/>
        <dsp:cNvSpPr/>
      </dsp:nvSpPr>
      <dsp:spPr>
        <a:xfrm>
          <a:off x="295909" y="1770382"/>
          <a:ext cx="4142728" cy="10627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Oceansko podnebje</a:t>
          </a:r>
        </a:p>
      </dsp:txBody>
      <dsp:txXfrm>
        <a:off x="347787" y="1822260"/>
        <a:ext cx="4038972" cy="958964"/>
      </dsp:txXfrm>
    </dsp:sp>
    <dsp:sp modelId="{E138D1DA-2BFB-4878-B057-EDCDAB255BEE}">
      <dsp:nvSpPr>
        <dsp:cNvPr id="0" name=""/>
        <dsp:cNvSpPr/>
      </dsp:nvSpPr>
      <dsp:spPr>
        <a:xfrm>
          <a:off x="0" y="3934702"/>
          <a:ext cx="591818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18C01-9763-4E72-8161-D9121E96B92E}">
      <dsp:nvSpPr>
        <dsp:cNvPr id="0" name=""/>
        <dsp:cNvSpPr/>
      </dsp:nvSpPr>
      <dsp:spPr>
        <a:xfrm>
          <a:off x="295909" y="3403342"/>
          <a:ext cx="4142728" cy="10627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585" tIns="0" rIns="156585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Gorsko podnebje</a:t>
          </a:r>
        </a:p>
      </dsp:txBody>
      <dsp:txXfrm>
        <a:off x="347787" y="3455220"/>
        <a:ext cx="4038972" cy="95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21BB0-5DDB-4FFF-9911-0FFE0D24D3AE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Nemčija</a:t>
          </a:r>
        </a:p>
      </dsp:txBody>
      <dsp:txXfrm>
        <a:off x="3080" y="587032"/>
        <a:ext cx="2444055" cy="1466433"/>
      </dsp:txXfrm>
    </dsp:sp>
    <dsp:sp modelId="{4E6B658F-29A3-41DB-89DA-CE08B5D3EC5F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/>
              </a:solidFill>
            </a:rPr>
            <a:t>Češka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2691541" y="587032"/>
        <a:ext cx="2444055" cy="1466433"/>
      </dsp:txXfrm>
    </dsp:sp>
    <dsp:sp modelId="{40616575-74ED-478F-B579-42C6A30D3581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/>
              </a:solidFill>
            </a:rPr>
            <a:t>Slovaška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5380002" y="587032"/>
        <a:ext cx="2444055" cy="1466433"/>
      </dsp:txXfrm>
    </dsp:sp>
    <dsp:sp modelId="{5B2AC498-70C0-4E42-9D0F-849732B03F96}">
      <dsp:nvSpPr>
        <dsp:cNvPr id="0" name=""/>
        <dsp:cNvSpPr/>
      </dsp:nvSpPr>
      <dsp:spPr>
        <a:xfrm>
          <a:off x="8071543" y="562250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4"/>
          <a:srcRect/>
          <a:stretch>
            <a:fillRect l="-50000" r="-50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bg1"/>
              </a:solidFill>
            </a:rPr>
            <a:t>Slovenija</a:t>
          </a:r>
        </a:p>
      </dsp:txBody>
      <dsp:txXfrm>
        <a:off x="8071543" y="562250"/>
        <a:ext cx="2444055" cy="1466433"/>
      </dsp:txXfrm>
    </dsp:sp>
    <dsp:sp modelId="{1CD9EF65-7D55-49C4-BD34-5BDF3E610D0D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/>
              </a:solidFill>
            </a:rPr>
            <a:t>Madžarska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080" y="2297871"/>
        <a:ext cx="2444055" cy="1466433"/>
      </dsp:txXfrm>
    </dsp:sp>
    <dsp:sp modelId="{A4AC4477-D39B-4F70-B9F6-E58F1A7C8EEA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6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/>
              </a:solidFill>
            </a:rPr>
            <a:t>Švica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2691541" y="2297871"/>
        <a:ext cx="2444055" cy="1466433"/>
      </dsp:txXfrm>
    </dsp:sp>
    <dsp:sp modelId="{E4C2DDE9-D427-4D6D-A6B4-ADDF4693AF97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7"/>
          <a:srcRect/>
          <a:stretch>
            <a:fillRect l="-33000" r="-33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Liechtenstein</a:t>
          </a:r>
        </a:p>
      </dsp:txBody>
      <dsp:txXfrm>
        <a:off x="5380002" y="2297871"/>
        <a:ext cx="2444055" cy="1466433"/>
      </dsp:txXfrm>
    </dsp:sp>
    <dsp:sp modelId="{3A394A34-DD35-4408-B11A-8197B372ADDB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blipFill rotWithShape="0">
          <a:blip xmlns:r="http://schemas.openxmlformats.org/officeDocument/2006/relationships" r:embed="rId8"/>
          <a:srcRect/>
          <a:stretch>
            <a:fillRect l="-30000" r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solidFill>
                <a:schemeClr val="tx1"/>
              </a:solidFill>
            </a:rPr>
            <a:t>Poljska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509DA-38D8-E4A9-1D50-49926A9DB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950F0-F059-2001-BD72-3CEC6A618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B248D-E8B3-3D08-D5DC-A7D8B418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28CDB-1770-002E-3E0A-334F40656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1283-CFBC-644A-813D-01B3D210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4658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D978-57C1-E6AA-E61F-C13AF0B6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E0F4F-D66E-5953-38E1-E6BB4BF55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B17CB-4AE3-90DD-D6CA-7030CD53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A22F1-DA30-7316-3E49-8E14B2D3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39448-4C5C-035C-29D4-9CF98F583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6622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11ED9-27ED-6609-7E2D-8AF340C60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A8BD14-894C-CEB3-7C57-4FF451C90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FE86D-61CF-609E-079E-CCA39290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0F2ED-353F-1C8D-A3DD-71E5AE67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E98A5-2B44-7837-92DD-EF48C7A6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4127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BDC1-6FB0-08AD-BBC7-06B93F6C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A6014-5766-713C-5F67-E47D4CAB7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94230-1851-FA6E-C267-5ED7563B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A17C-0881-23CA-DF00-0021D925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34416-40D7-429C-7FF3-818243EF2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4070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CF346-2693-E6EA-6B63-0E426E2E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87466-1E0B-46B2-3B48-7B2A56A18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FF2CD-6056-87A4-CEFC-AD361488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CDB83-65B5-17E6-1BD9-461E30185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31449-8332-A655-BE4A-193E1AF5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5122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A969-A552-7638-6953-5929A5A64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21AD0-EB1D-60CB-BABE-E6CF461EE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C8760-C640-2253-A11B-35DCB4D2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94049-32EE-D4AE-8042-558955D8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92615-85FE-F866-ABE6-1E49E82B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73387-637D-08E3-851B-1D641C5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3426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A729-9F2F-A0C0-90C4-B5EF77DB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497E1-715F-CFA4-3CC7-9ADB5B561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1A3AD-E2A8-F049-C599-9D69261E1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5C4C1-D589-EA85-78C9-743E4032C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E8303-13AF-9BA5-655D-353086F3B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D3D82-C247-93BF-2314-7F924B6A6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930E43-4E01-F1EF-138E-919EDC34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F26ABF-FA3B-9EDC-3E5B-786BAAE9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199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E109-214D-4ABD-ED71-0AB2BFBCF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25F3A-3AD9-EFB1-6B89-A65A8B7E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3B1D4-49F2-8AAD-2CED-C9D18D50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8ECDB-B1DF-3EEC-3F2F-CDBC9EE2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2310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4D6116-B91A-546B-6346-0DA9F27C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74D7E-B0E7-E417-AF4C-F73AA9B1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F4FE5-46D6-1CCF-F32A-D5655685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5182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6F0D-B4CC-AF49-57A8-BB4C4AD2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6C1CF-F3E3-D8B8-BF8A-A6645C161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1DAB6-70D3-FF61-87DD-6A13F7334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4B2B5-BDFF-1A4F-F99F-5F8C0653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BE44D-5BC0-16C1-2FDB-B615998D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19002-F3F2-E292-B5AE-040D35D3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2298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0AF9-0594-6AB6-4904-9CCB206A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8FF905-20C4-2958-095E-16C7BB0CA9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E772D-6C60-AD3E-5F25-876973062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FDD04-FC5A-F53E-EE29-3FB87AAE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30A0C-34AE-3577-5D92-42638548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FD873-EBE9-A0F3-9DAB-928A3E82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0269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DA824-8240-A9E1-730C-22C9B191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C5807-6465-CA38-35DC-166B13D5D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8F767-1A26-CDB6-5CFC-C88137294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93F78-0D1C-4735-B5C0-E158ED6428F4}" type="datetimeFigureOut">
              <a:rPr lang="en-SI" smtClean="0"/>
              <a:t>10/18/2023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E3B70-C2D8-452B-7C6C-9416E07EC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1C4A5-D9E2-E604-7CCA-492AC227C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3D743-6C07-4A9A-929C-F52026373B83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3912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hotograph of the earth">
            <a:extLst>
              <a:ext uri="{FF2B5EF4-FFF2-40B4-BE49-F238E27FC236}">
                <a16:creationId xmlns:a16="http://schemas.microsoft.com/office/drawing/2014/main" id="{6897AA36-7FCB-0A34-441A-11C0681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57D80-06E6-5BEB-2F68-BB3DD456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Srednja</a:t>
            </a:r>
            <a:r>
              <a:rPr lang="en-US" dirty="0">
                <a:solidFill>
                  <a:srgbClr val="FFFFFF"/>
                </a:solidFill>
              </a:rPr>
              <a:t> Evropa</a:t>
            </a:r>
            <a:endParaRPr lang="en-SI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6E8C8-3324-676A-3147-1791A541A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S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87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3EA644-4A63-619A-79B4-4BB813D3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065" y="353441"/>
            <a:ext cx="8111870" cy="608390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7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E6613-7DC4-5A10-6B16-A590321F9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41" r="-2" b="931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FB2F7C-A43F-3D38-AF18-82AA7795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46" r="-2" b="690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D4EDD-7367-64AC-1611-E8822A07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600" dirty="0" err="1"/>
              <a:t>Površje</a:t>
            </a:r>
            <a:endParaRPr lang="en-SI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E5AFC-445C-1B22-EE9F-17AC947DF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Sega od </a:t>
            </a:r>
            <a:r>
              <a:rPr lang="en-US" dirty="0" err="1"/>
              <a:t>Baltskega</a:t>
            </a:r>
            <a:r>
              <a:rPr lang="en-US" dirty="0"/>
              <a:t> </a:t>
            </a:r>
            <a:r>
              <a:rPr lang="en-US" dirty="0" err="1"/>
              <a:t>morja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severu</a:t>
            </a:r>
            <a:r>
              <a:rPr lang="en-US" dirty="0"/>
              <a:t>, do </a:t>
            </a:r>
            <a:r>
              <a:rPr lang="en-US" dirty="0" err="1"/>
              <a:t>Jadranskega</a:t>
            </a:r>
            <a:r>
              <a:rPr lang="en-US" dirty="0"/>
              <a:t> </a:t>
            </a:r>
            <a:r>
              <a:rPr lang="en-US" dirty="0" err="1"/>
              <a:t>morja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jugu</a:t>
            </a:r>
            <a:r>
              <a:rPr lang="en-US" dirty="0"/>
              <a:t>.</a:t>
            </a:r>
          </a:p>
          <a:p>
            <a:r>
              <a:rPr lang="en-US" dirty="0" err="1"/>
              <a:t>Uravnano</a:t>
            </a:r>
            <a:r>
              <a:rPr lang="en-US" dirty="0"/>
              <a:t> </a:t>
            </a:r>
            <a:r>
              <a:rPr lang="en-US" dirty="0" err="1"/>
              <a:t>površje</a:t>
            </a:r>
            <a:r>
              <a:rPr lang="en-US" dirty="0"/>
              <a:t>, </a:t>
            </a:r>
            <a:r>
              <a:rPr lang="en-US" dirty="0" err="1"/>
              <a:t>Nemško-polsko</a:t>
            </a:r>
            <a:r>
              <a:rPr lang="en-US" dirty="0"/>
              <a:t> </a:t>
            </a:r>
            <a:r>
              <a:rPr lang="en-US" dirty="0" err="1"/>
              <a:t>nižavje</a:t>
            </a:r>
            <a:r>
              <a:rPr lang="en-US" dirty="0"/>
              <a:t>, </a:t>
            </a:r>
            <a:r>
              <a:rPr lang="en-US" dirty="0" err="1"/>
              <a:t>Panonska</a:t>
            </a:r>
            <a:r>
              <a:rPr lang="en-US" dirty="0"/>
              <a:t> </a:t>
            </a:r>
            <a:r>
              <a:rPr lang="en-US" dirty="0" err="1"/>
              <a:t>nižina</a:t>
            </a:r>
            <a:r>
              <a:rPr lang="en-US" dirty="0"/>
              <a:t>.</a:t>
            </a:r>
          </a:p>
          <a:p>
            <a:r>
              <a:rPr lang="en-US" dirty="0"/>
              <a:t>Alpe, </a:t>
            </a:r>
            <a:r>
              <a:rPr lang="en-US" dirty="0" err="1"/>
              <a:t>Karpati</a:t>
            </a:r>
            <a:r>
              <a:rPr lang="en-US" dirty="0"/>
              <a:t> in </a:t>
            </a:r>
            <a:r>
              <a:rPr lang="en-US" dirty="0" err="1"/>
              <a:t>sredogorja</a:t>
            </a:r>
            <a:r>
              <a:rPr lang="en-US" dirty="0"/>
              <a:t> pa </a:t>
            </a:r>
            <a:r>
              <a:rPr lang="en-US" dirty="0" err="1"/>
              <a:t>predstavljajo</a:t>
            </a:r>
            <a:r>
              <a:rPr lang="en-US" dirty="0"/>
              <a:t> </a:t>
            </a:r>
            <a:r>
              <a:rPr lang="en-US" dirty="0" err="1"/>
              <a:t>dvignjene</a:t>
            </a:r>
            <a:r>
              <a:rPr lang="en-US" dirty="0"/>
              <a:t> </a:t>
            </a:r>
            <a:r>
              <a:rPr lang="en-US" dirty="0" err="1"/>
              <a:t>predele</a:t>
            </a:r>
            <a:r>
              <a:rPr lang="en-US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SI" sz="2000" dirty="0"/>
          </a:p>
        </p:txBody>
      </p:sp>
    </p:spTree>
    <p:extLst>
      <p:ext uri="{BB962C8B-B14F-4D97-AF65-F5344CB8AC3E}">
        <p14:creationId xmlns:p14="http://schemas.microsoft.com/office/powerpoint/2010/main" val="420961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F6BF70-C7D1-4AF9-8DB4-BEEB8A9C3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E0083-0959-BE38-2402-EE8221EC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lang="en-US" sz="4800" dirty="0" err="1"/>
              <a:t>Podnebja</a:t>
            </a:r>
            <a:r>
              <a:rPr lang="en-US" sz="4800" dirty="0"/>
              <a:t> </a:t>
            </a:r>
            <a:r>
              <a:rPr lang="en-US" sz="4800" dirty="0" err="1"/>
              <a:t>Srednje</a:t>
            </a:r>
            <a:r>
              <a:rPr lang="en-US" sz="4800" dirty="0"/>
              <a:t> </a:t>
            </a:r>
            <a:r>
              <a:rPr lang="en-US" sz="4800" dirty="0" err="1"/>
              <a:t>Evrope</a:t>
            </a:r>
            <a:endParaRPr lang="en-SI" sz="4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53672D-A6AD-2B72-F6F5-31106540C0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1414752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82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uilding&#10;&#10;Description automatically generated">
            <a:extLst>
              <a:ext uri="{FF2B5EF4-FFF2-40B4-BE49-F238E27FC236}">
                <a16:creationId xmlns:a16="http://schemas.microsoft.com/office/drawing/2014/main" id="{CCD4F58F-5984-66C1-8B2B-2EDF687E5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02D8D-545A-9478-6015-85007D1F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en-US" dirty="0" err="1"/>
              <a:t>srednje</a:t>
            </a:r>
            <a:r>
              <a:rPr lang="en-US" dirty="0"/>
              <a:t> </a:t>
            </a:r>
            <a:r>
              <a:rPr lang="en-US" dirty="0" err="1"/>
              <a:t>Evrope</a:t>
            </a:r>
            <a:endParaRPr lang="en-SI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C37A11-D38C-7B0C-4E8F-2B3B9AA0A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4022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DFC8948C-4A86-3F4C-EFDC-2107BB664E32}"/>
              </a:ext>
            </a:extLst>
          </p:cNvPr>
          <p:cNvGrpSpPr/>
          <p:nvPr/>
        </p:nvGrpSpPr>
        <p:grpSpPr>
          <a:xfrm>
            <a:off x="8909745" y="681037"/>
            <a:ext cx="2444055" cy="1466433"/>
            <a:chOff x="8068463" y="587032"/>
            <a:chExt cx="2444055" cy="14664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25EDCA-A3E3-0EE7-6B3F-1F9FBCEC18BA}"/>
                </a:ext>
              </a:extLst>
            </p:cNvPr>
            <p:cNvSpPr/>
            <p:nvPr/>
          </p:nvSpPr>
          <p:spPr>
            <a:xfrm>
              <a:off x="8068463" y="587032"/>
              <a:ext cx="2444055" cy="1466433"/>
            </a:xfrm>
            <a:prstGeom prst="rect">
              <a:avLst/>
            </a:prstGeom>
            <a:blipFill rotWithShape="0">
              <a:blip r:embed="rId8"/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SI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BC8789-5E13-E70B-8F51-4057E99343F4}"/>
                </a:ext>
              </a:extLst>
            </p:cNvPr>
            <p:cNvSpPr txBox="1"/>
            <p:nvPr/>
          </p:nvSpPr>
          <p:spPr>
            <a:xfrm>
              <a:off x="8068463" y="587032"/>
              <a:ext cx="2444055" cy="14664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solidFill>
                    <a:schemeClr val="tx1"/>
                  </a:solidFill>
                </a:rPr>
                <a:t>Avstrija</a:t>
              </a:r>
              <a:endParaRPr lang="en-US" sz="32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20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4045F4-13EF-2B06-A110-514CB4EBE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60" b="94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47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56</Words>
  <Application>Microsoft Office PowerPoint</Application>
  <PresentationFormat>Širokozaslonsko</PresentationFormat>
  <Paragraphs>20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Srednja Evropa</vt:lpstr>
      <vt:lpstr>PowerPointova predstavitev</vt:lpstr>
      <vt:lpstr>Površje</vt:lpstr>
      <vt:lpstr>Podnebja Srednje Evrope</vt:lpstr>
      <vt:lpstr>Države srednje Evrope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Srednja Evropa</dc:title>
  <dc:creator>Kastelic, Monika</dc:creator>
  <cp:lastModifiedBy>SIO Administrator</cp:lastModifiedBy>
  <cp:revision>1</cp:revision>
  <dcterms:created xsi:type="dcterms:W3CDTF">2023-10-18T19:40:54Z</dcterms:created>
  <dcterms:modified xsi:type="dcterms:W3CDTF">2023-10-18T21:04:54Z</dcterms:modified>
</cp:coreProperties>
</file>