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0391-DFF6-411A-9577-588D7DC96F47}" type="datetimeFigureOut">
              <a:rPr lang="sl-SI" smtClean="0"/>
              <a:pPr/>
              <a:t>21.10.2015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EBB0-5563-4027-8F9A-BC44A0797C0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0391-DFF6-411A-9577-588D7DC96F47}" type="datetimeFigureOut">
              <a:rPr lang="sl-SI" smtClean="0"/>
              <a:pPr/>
              <a:t>21.10.2015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EBB0-5563-4027-8F9A-BC44A0797C0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0391-DFF6-411A-9577-588D7DC96F47}" type="datetimeFigureOut">
              <a:rPr lang="sl-SI" smtClean="0"/>
              <a:pPr/>
              <a:t>21.10.2015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EBB0-5563-4027-8F9A-BC44A0797C0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0391-DFF6-411A-9577-588D7DC96F47}" type="datetimeFigureOut">
              <a:rPr lang="sl-SI" smtClean="0"/>
              <a:pPr/>
              <a:t>21.10.2015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EBB0-5563-4027-8F9A-BC44A0797C0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0391-DFF6-411A-9577-588D7DC96F47}" type="datetimeFigureOut">
              <a:rPr lang="sl-SI" smtClean="0"/>
              <a:pPr/>
              <a:t>21.10.2015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EBB0-5563-4027-8F9A-BC44A0797C0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0391-DFF6-411A-9577-588D7DC96F47}" type="datetimeFigureOut">
              <a:rPr lang="sl-SI" smtClean="0"/>
              <a:pPr/>
              <a:t>21.10.2015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EBB0-5563-4027-8F9A-BC44A0797C0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0391-DFF6-411A-9577-588D7DC96F47}" type="datetimeFigureOut">
              <a:rPr lang="sl-SI" smtClean="0"/>
              <a:pPr/>
              <a:t>21.10.2015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EBB0-5563-4027-8F9A-BC44A0797C0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0391-DFF6-411A-9577-588D7DC96F47}" type="datetimeFigureOut">
              <a:rPr lang="sl-SI" smtClean="0"/>
              <a:pPr/>
              <a:t>21.10.2015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EBB0-5563-4027-8F9A-BC44A0797C0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0391-DFF6-411A-9577-588D7DC96F47}" type="datetimeFigureOut">
              <a:rPr lang="sl-SI" smtClean="0"/>
              <a:pPr/>
              <a:t>21.10.2015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EBB0-5563-4027-8F9A-BC44A0797C0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0391-DFF6-411A-9577-588D7DC96F47}" type="datetimeFigureOut">
              <a:rPr lang="sl-SI" smtClean="0"/>
              <a:pPr/>
              <a:t>21.10.2015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EBB0-5563-4027-8F9A-BC44A0797C0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40391-DFF6-411A-9577-588D7DC96F47}" type="datetimeFigureOut">
              <a:rPr lang="sl-SI" smtClean="0"/>
              <a:pPr/>
              <a:t>21.10.2015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EEBB0-5563-4027-8F9A-BC44A0797C08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40391-DFF6-411A-9577-588D7DC96F47}" type="datetimeFigureOut">
              <a:rPr lang="sl-SI" smtClean="0"/>
              <a:pPr/>
              <a:t>21.10.2015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EEBB0-5563-4027-8F9A-BC44A0797C08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bodieko.si/foto/2009/09/list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980728"/>
            <a:ext cx="7590590" cy="4725144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PAPIR ZA PISANJE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img.rtvslo.si/_up/drown/photos/2009/10/13/8985_skatla2_show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12018"/>
            <a:ext cx="9286163" cy="6645982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ČASOPISNI PAPIR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www.art-lj.si/sole/images/artprodukti/0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775779" cy="6912768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RISALNI PAPIR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img.youtube.com/vi/0CMh2boIRW8/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0"/>
            <a:ext cx="8604448" cy="6453338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VREDNOSTNI PAPIR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2281337" y="5307286"/>
            <a:ext cx="8229600" cy="4525963"/>
          </a:xfrm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17410" name="Picture 2" descr="http://doma.blog.siol.net/files/2009/08/20_bungalow_ovojni-papi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0"/>
            <a:ext cx="6857999" cy="6858000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OVOJNI PAPIR</a:t>
            </a:r>
            <a:endParaRPr lang="sl-SI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8434" name="AutoShape 2" descr="http://www.drvoplast.com.hr/slike/karton.png"/>
          <p:cNvSpPr>
            <a:spLocks noChangeAspect="1" noChangeArrowheads="1"/>
          </p:cNvSpPr>
          <p:nvPr/>
        </p:nvSpPr>
        <p:spPr bwMode="auto">
          <a:xfrm>
            <a:off x="63500" y="-136525"/>
            <a:ext cx="3333750" cy="30765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8436" name="AutoShape 4" descr="http://www.drvoplast.com.hr/slike/karton.png"/>
          <p:cNvSpPr>
            <a:spLocks noChangeAspect="1" noChangeArrowheads="1"/>
          </p:cNvSpPr>
          <p:nvPr/>
        </p:nvSpPr>
        <p:spPr bwMode="auto">
          <a:xfrm>
            <a:off x="63500" y="-136525"/>
            <a:ext cx="3333750" cy="307657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18438" name="Picture 6" descr="http://3.bp.blogspot.com/-TWr6HZReATE/Tzqy8Veq9yI/AAAAAAAABJ8/RfVR4LdUaRY/s400/kart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92696"/>
            <a:ext cx="7373888" cy="5899112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KARTON</a:t>
            </a:r>
            <a:endParaRPr lang="sl-SI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LEPENKA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19458" name="Picture 2" descr="http://www.art-lj.si/sole/images/artprodukti/06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908720"/>
            <a:ext cx="9179311" cy="55359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dnevnik.si/uploads/image_cache/cb050ed46c1f5fb4055a19d008a44239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29117" y="0"/>
            <a:ext cx="10273117" cy="6858000"/>
          </a:xfrm>
          <a:prstGeom prst="rect">
            <a:avLst/>
          </a:prstGeom>
          <a:noFill/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FF0000"/>
                </a:solidFill>
              </a:rPr>
              <a:t>SPECIALNE VRSTE PAPIRJA</a:t>
            </a:r>
            <a:endParaRPr lang="sl-SI" b="1" dirty="0">
              <a:solidFill>
                <a:srgbClr val="FF0000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16</Words>
  <Application>Microsoft Office PowerPoint</Application>
  <PresentationFormat>Diaprojekcija na zaslonu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Officeova tema</vt:lpstr>
      <vt:lpstr>PAPIR ZA PISANJE</vt:lpstr>
      <vt:lpstr>ČASOPISNI PAPIR</vt:lpstr>
      <vt:lpstr>RISALNI PAPIR</vt:lpstr>
      <vt:lpstr>VREDNOSTNI PAPIR</vt:lpstr>
      <vt:lpstr>OVOJNI PAPIR</vt:lpstr>
      <vt:lpstr>KARTON</vt:lpstr>
      <vt:lpstr>LEPENKA</vt:lpstr>
      <vt:lpstr>SPECIALNE VRSTE PAPIRJA</vt:lpstr>
    </vt:vector>
  </TitlesOfParts>
  <Company>Grizli777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Anja</dc:creator>
  <cp:lastModifiedBy>Uporabnik</cp:lastModifiedBy>
  <cp:revision>8</cp:revision>
  <dcterms:created xsi:type="dcterms:W3CDTF">2012-09-26T17:22:03Z</dcterms:created>
  <dcterms:modified xsi:type="dcterms:W3CDTF">2015-10-21T08:16:44Z</dcterms:modified>
</cp:coreProperties>
</file>