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0" r:id="rId5"/>
    <p:sldId id="261" r:id="rId6"/>
    <p:sldId id="262" r:id="rId7"/>
    <p:sldId id="264" r:id="rId8"/>
    <p:sldId id="259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ot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3" name="Pravokot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avokot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grada vsebin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vsebin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avokot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avokot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avokot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ot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Ograda vsebin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6" name="Ograda vsebin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3" name="Naslov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avokot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avokot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avokot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avokot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grada vsebin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1" name="Pravokot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ven konek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avokot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22" name="Pravokot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13. 05. 2021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Janko_Kersnik_sr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3000372"/>
            <a:ext cx="2428892" cy="31490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28860" y="2786058"/>
            <a:ext cx="4129094" cy="175260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1852–1897 </a:t>
            </a:r>
            <a:endParaRPr lang="sl-SI" sz="3200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JANKO KERSNIK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Življenje: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rojen v plemiški družini</a:t>
            </a:r>
          </a:p>
          <a:p>
            <a:r>
              <a:rPr lang="sl-SI" dirty="0" smtClean="0"/>
              <a:t>študiral pravo na Dunaju in v Gradcu</a:t>
            </a:r>
          </a:p>
          <a:p>
            <a:r>
              <a:rPr lang="sl-SI" dirty="0" smtClean="0"/>
              <a:t>postal je notar</a:t>
            </a:r>
          </a:p>
          <a:p>
            <a:r>
              <a:rPr lang="sl-SI" dirty="0" smtClean="0"/>
              <a:t>bil je tudi deželni poslanec</a:t>
            </a:r>
          </a:p>
          <a:p>
            <a:r>
              <a:rPr lang="sl-SI" dirty="0" smtClean="0"/>
              <a:t>župan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Pomen v književnosti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Je utemeljitelj  </a:t>
            </a:r>
            <a:r>
              <a:rPr lang="sl-SI" b="1" dirty="0" smtClean="0">
                <a:solidFill>
                  <a:srgbClr val="FF0000"/>
                </a:solidFill>
              </a:rPr>
              <a:t>poetičnega realizma </a:t>
            </a:r>
            <a:r>
              <a:rPr lang="sl-SI" dirty="0" smtClean="0"/>
              <a:t>in je tudi njegov najodličnejši predstavnik. </a:t>
            </a:r>
          </a:p>
          <a:p>
            <a:r>
              <a:rPr lang="sl-SI" b="1" dirty="0" smtClean="0"/>
              <a:t>Poetični realizem </a:t>
            </a:r>
            <a:r>
              <a:rPr lang="sl-SI" dirty="0" smtClean="0"/>
              <a:t>sodi v literarno obdobje </a:t>
            </a:r>
            <a:r>
              <a:rPr lang="sl-SI" b="1" dirty="0" smtClean="0"/>
              <a:t>REALIZMA</a:t>
            </a:r>
            <a:r>
              <a:rPr lang="sl-SI" dirty="0" smtClean="0"/>
              <a:t>. Predstavniki zajemajo snov iz življenja in ga opisujejo po resnici. </a:t>
            </a:r>
          </a:p>
          <a:p>
            <a:r>
              <a:rPr lang="sl-SI" dirty="0" smtClean="0"/>
              <a:t>V tem obdobju so delovali še: </a:t>
            </a:r>
            <a:r>
              <a:rPr lang="sl-SI" b="1" dirty="0" smtClean="0"/>
              <a:t>Fran Levec, Josip Jurčič </a:t>
            </a:r>
            <a:r>
              <a:rPr lang="sl-SI" dirty="0" smtClean="0"/>
              <a:t>ter</a:t>
            </a:r>
            <a:r>
              <a:rPr lang="sl-SI" b="1" dirty="0" smtClean="0"/>
              <a:t> Ivan Tavčar</a:t>
            </a:r>
            <a:r>
              <a:rPr lang="sl-SI" dirty="0" smtClean="0"/>
              <a:t>. </a:t>
            </a:r>
          </a:p>
          <a:p>
            <a:r>
              <a:rPr lang="sl-SI" dirty="0" smtClean="0"/>
              <a:t>Omenjeni pisatelji (z njimi tudi Kersnik) so v letu </a:t>
            </a:r>
            <a:r>
              <a:rPr lang="sl-SI" b="1" dirty="0" smtClean="0"/>
              <a:t>1881</a:t>
            </a:r>
            <a:r>
              <a:rPr lang="sl-SI" dirty="0" smtClean="0"/>
              <a:t> osnovali v Ljubljani revijo </a:t>
            </a:r>
            <a:r>
              <a:rPr lang="sl-SI" b="1" dirty="0" smtClean="0"/>
              <a:t>Ljubljanski zvon</a:t>
            </a:r>
            <a:r>
              <a:rPr lang="sl-SI" dirty="0" smtClean="0"/>
              <a:t>, ki je izhajala do leta 1941.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Dela: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330712"/>
          </a:xfrm>
        </p:spPr>
        <p:txBody>
          <a:bodyPr/>
          <a:lstStyle/>
          <a:p>
            <a:pPr>
              <a:buNone/>
            </a:pPr>
            <a:r>
              <a:rPr lang="sl-SI" b="1" dirty="0" smtClean="0">
                <a:solidFill>
                  <a:srgbClr val="FF0000"/>
                </a:solidFill>
              </a:rPr>
              <a:t>PESMI:</a:t>
            </a:r>
          </a:p>
          <a:p>
            <a:r>
              <a:rPr lang="sl-SI" dirty="0" smtClean="0"/>
              <a:t>Najprej je pisal pesmi v </a:t>
            </a:r>
            <a:r>
              <a:rPr lang="sl-SI" b="1" dirty="0" smtClean="0"/>
              <a:t>nemščini</a:t>
            </a:r>
            <a:r>
              <a:rPr lang="sl-SI" dirty="0" smtClean="0"/>
              <a:t>, pod vplivom </a:t>
            </a:r>
            <a:r>
              <a:rPr lang="sl-SI" b="1" dirty="0" smtClean="0"/>
              <a:t>Frana Levca</a:t>
            </a:r>
            <a:r>
              <a:rPr lang="sl-SI" dirty="0" smtClean="0"/>
              <a:t> pa je začel pesniti v </a:t>
            </a:r>
            <a:r>
              <a:rPr lang="sl-SI" b="1" dirty="0" smtClean="0"/>
              <a:t>slovenščini</a:t>
            </a:r>
            <a:r>
              <a:rPr lang="sl-SI" dirty="0" smtClean="0"/>
              <a:t>.</a:t>
            </a:r>
          </a:p>
          <a:p>
            <a:r>
              <a:rPr lang="sl-SI" dirty="0" smtClean="0"/>
              <a:t>Pesmi so izhajale v časopisu </a:t>
            </a:r>
            <a:r>
              <a:rPr lang="sl-SI" b="1" dirty="0" smtClean="0"/>
              <a:t>Zvon</a:t>
            </a:r>
            <a:r>
              <a:rPr lang="sl-SI" dirty="0" smtClean="0"/>
              <a:t> in v </a:t>
            </a:r>
            <a:r>
              <a:rPr lang="sl-SI" b="1" dirty="0" smtClean="0"/>
              <a:t>Slovenskem glasniku</a:t>
            </a:r>
            <a:r>
              <a:rPr lang="sl-SI" dirty="0" smtClean="0"/>
              <a:t>.</a:t>
            </a:r>
          </a:p>
          <a:p>
            <a:r>
              <a:rPr lang="sl-SI" dirty="0" smtClean="0"/>
              <a:t>Znan je kot avtor pesniške zbirke </a:t>
            </a:r>
            <a:r>
              <a:rPr lang="sl-SI" b="1" dirty="0" smtClean="0"/>
              <a:t>Raztreseno cvetje</a:t>
            </a:r>
            <a:r>
              <a:rPr lang="sl-SI" dirty="0" smtClean="0"/>
              <a:t>. </a:t>
            </a:r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Dela: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b="1" dirty="0" smtClean="0">
                <a:solidFill>
                  <a:srgbClr val="FF0000"/>
                </a:solidFill>
              </a:rPr>
              <a:t>PROZA:</a:t>
            </a:r>
          </a:p>
          <a:p>
            <a:r>
              <a:rPr lang="sl-SI" dirty="0" smtClean="0"/>
              <a:t>Najprej se je uveljavil kot </a:t>
            </a:r>
            <a:r>
              <a:rPr lang="sl-SI" b="1" dirty="0" smtClean="0"/>
              <a:t>podlistkar</a:t>
            </a:r>
            <a:r>
              <a:rPr lang="sl-SI" dirty="0" smtClean="0"/>
              <a:t>.</a:t>
            </a:r>
            <a:r>
              <a:rPr lang="sl-SI" b="1" dirty="0" smtClean="0"/>
              <a:t> </a:t>
            </a:r>
            <a:r>
              <a:rPr lang="sl-SI" dirty="0" smtClean="0"/>
              <a:t>Skozi podlistke (</a:t>
            </a:r>
            <a:r>
              <a:rPr lang="sl-SI" b="1" dirty="0" smtClean="0"/>
              <a:t>feljtone</a:t>
            </a:r>
            <a:r>
              <a:rPr lang="sl-SI" dirty="0" smtClean="0"/>
              <a:t>) je prikazoval </a:t>
            </a:r>
            <a:r>
              <a:rPr lang="sr-Latn-CS" dirty="0" smtClean="0">
                <a:cs typeface="Arial" charset="0"/>
              </a:rPr>
              <a:t>pereče družbene, politične in kulturne razmere pri nas.</a:t>
            </a:r>
          </a:p>
          <a:p>
            <a:r>
              <a:rPr lang="sr-Latn-CS" dirty="0" smtClean="0">
                <a:cs typeface="Arial" charset="0"/>
              </a:rPr>
              <a:t>Znamenita dela: </a:t>
            </a:r>
            <a:r>
              <a:rPr lang="sr-Latn-CS" b="1" dirty="0" smtClean="0">
                <a:cs typeface="Arial" charset="0"/>
              </a:rPr>
              <a:t>Muhasta pisma, Nedeljska pisma, Pisma iz Gradca</a:t>
            </a:r>
            <a:r>
              <a:rPr lang="sr-Latn-CS" dirty="0" smtClean="0">
                <a:cs typeface="Arial" charset="0"/>
              </a:rPr>
              <a:t>.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Dela: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Uveljavil se je tudi kot zelo aktiven pisec ostalih zvrsti </a:t>
            </a:r>
            <a:r>
              <a:rPr lang="sl-SI" b="1" dirty="0" smtClean="0"/>
              <a:t>proze</a:t>
            </a:r>
            <a:r>
              <a:rPr lang="sl-SI" dirty="0" smtClean="0"/>
              <a:t>.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ROMAN: </a:t>
            </a:r>
            <a:r>
              <a:rPr lang="sl-SI" dirty="0" smtClean="0"/>
              <a:t>Na </a:t>
            </a:r>
            <a:r>
              <a:rPr lang="sl-SI" dirty="0" err="1" smtClean="0"/>
              <a:t>Žerinjah</a:t>
            </a:r>
            <a:r>
              <a:rPr lang="sl-SI" dirty="0" smtClean="0"/>
              <a:t>, </a:t>
            </a:r>
            <a:r>
              <a:rPr lang="sl-SI" b="1" dirty="0" smtClean="0"/>
              <a:t>Rokovnjači</a:t>
            </a:r>
            <a:r>
              <a:rPr lang="sl-SI" dirty="0" smtClean="0"/>
              <a:t> (dokončal je ta roman, ki ga je začel pisati Josip Jurčič); </a:t>
            </a:r>
            <a:r>
              <a:rPr lang="sl-SI" b="1" dirty="0" smtClean="0"/>
              <a:t>Ciklamen</a:t>
            </a:r>
            <a:r>
              <a:rPr lang="sl-SI" dirty="0" smtClean="0"/>
              <a:t>, </a:t>
            </a:r>
            <a:r>
              <a:rPr lang="sl-SI" b="1" dirty="0" smtClean="0"/>
              <a:t>Agitator</a:t>
            </a:r>
            <a:r>
              <a:rPr lang="sl-SI" dirty="0" smtClean="0"/>
              <a:t> (ta dva sta opisovala slovensko meščansko življenje)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POVEST: </a:t>
            </a:r>
            <a:r>
              <a:rPr lang="sl-SI" b="1" dirty="0" smtClean="0"/>
              <a:t>Jara gospoda </a:t>
            </a:r>
            <a:r>
              <a:rPr lang="sl-SI" dirty="0" smtClean="0"/>
              <a:t>(meščansko življenje); </a:t>
            </a:r>
            <a:r>
              <a:rPr lang="sl-SI" b="1" dirty="0" smtClean="0"/>
              <a:t>Testament</a:t>
            </a:r>
            <a:r>
              <a:rPr lang="sl-SI" dirty="0" smtClean="0"/>
              <a:t>, </a:t>
            </a:r>
            <a:r>
              <a:rPr lang="sl-SI" b="1" dirty="0" smtClean="0"/>
              <a:t>Očetov greh </a:t>
            </a:r>
            <a:r>
              <a:rPr lang="sl-SI" dirty="0" smtClean="0"/>
              <a:t>(kmečko življenje)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KRAJŠE SLIKE IZ KMEČKEGA ŽIVLJENJA: </a:t>
            </a:r>
            <a:r>
              <a:rPr lang="sl-SI" b="1" dirty="0" smtClean="0"/>
              <a:t>Kmetske slike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Kmetske slike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l-SI" dirty="0" smtClean="0"/>
              <a:t>V Kmetskih slikah so se uveljavile vse stopnje Kersnikovega pisateljskega razvoja. </a:t>
            </a:r>
          </a:p>
          <a:p>
            <a:pPr algn="just">
              <a:buNone/>
            </a:pPr>
            <a:endParaRPr lang="sl-SI" dirty="0" smtClean="0"/>
          </a:p>
          <a:p>
            <a:pPr algn="just"/>
            <a:r>
              <a:rPr lang="sl-SI" dirty="0" smtClean="0"/>
              <a:t>V prvih povestih so prisotne sledi starejše slovenske kmečke povesti, v naslednjih pa se čuti vpliv pisateljeve radikalno realistične težnje. </a:t>
            </a:r>
          </a:p>
          <a:p>
            <a:pPr algn="just">
              <a:buNone/>
            </a:pPr>
            <a:endParaRPr lang="sl-SI" dirty="0" smtClean="0"/>
          </a:p>
          <a:p>
            <a:pPr algn="just"/>
            <a:r>
              <a:rPr lang="sl-SI" dirty="0" smtClean="0"/>
              <a:t>Kasneje se slika življenja izostri in dobi naturalistične razsežnosti.    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Mačkova očeta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b="1" dirty="0" smtClean="0"/>
              <a:t>Pripoved </a:t>
            </a:r>
            <a:r>
              <a:rPr lang="sl-SI" dirty="0" smtClean="0"/>
              <a:t>– gre za kratko besedilo, v katerem je avtor moral biti pri opisih, poročanju o dogajanju, dvogovorih ter označitvah oseb </a:t>
            </a:r>
            <a:r>
              <a:rPr lang="sl-SI" b="1" dirty="0" smtClean="0"/>
              <a:t>skrajno zgoščen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r>
              <a:rPr lang="sl-SI" smtClean="0"/>
              <a:t>Sestavljeno </a:t>
            </a:r>
            <a:r>
              <a:rPr lang="sl-SI" dirty="0" smtClean="0"/>
              <a:t>je iz </a:t>
            </a:r>
            <a:r>
              <a:rPr lang="sl-SI" b="1" dirty="0" smtClean="0"/>
              <a:t>drobnih pripovednih prizorov</a:t>
            </a:r>
            <a:r>
              <a:rPr lang="sl-SI" dirty="0" smtClean="0"/>
              <a:t>, razvrščeni so v časovnem zaporedju, med njimi so časovni presledki.</a:t>
            </a:r>
          </a:p>
          <a:p>
            <a:pPr>
              <a:buNone/>
            </a:pPr>
            <a:r>
              <a:rPr lang="sl-SI" dirty="0" smtClean="0"/>
              <a:t> </a:t>
            </a:r>
          </a:p>
          <a:p>
            <a:r>
              <a:rPr lang="sl-SI" dirty="0" smtClean="0"/>
              <a:t>Delo Mačkova očeta je eno od </a:t>
            </a:r>
            <a:r>
              <a:rPr lang="sl-SI" b="1" dirty="0" smtClean="0"/>
              <a:t>osmih</a:t>
            </a:r>
            <a:r>
              <a:rPr lang="sl-SI" dirty="0" smtClean="0"/>
              <a:t> slik v zbirki </a:t>
            </a:r>
            <a:r>
              <a:rPr lang="sl-SI" b="1" dirty="0" smtClean="0"/>
              <a:t>KMETSKE SLIKE.</a:t>
            </a:r>
          </a:p>
          <a:p>
            <a:pPr>
              <a:buNone/>
            </a:pPr>
            <a:endParaRPr lang="sl-SI" b="1" dirty="0" smtClean="0"/>
          </a:p>
          <a:p>
            <a:endParaRPr lang="sl-SI" b="1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tno">
  <a:themeElements>
    <a:clrScheme name="Mestn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estn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stn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</TotalTime>
  <Words>361</Words>
  <Application>Microsoft Office PowerPoint</Application>
  <PresentationFormat>Diaprojekcija na zaslonu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Georgia</vt:lpstr>
      <vt:lpstr>Wingdings</vt:lpstr>
      <vt:lpstr>Wingdings 2</vt:lpstr>
      <vt:lpstr>Mestno</vt:lpstr>
      <vt:lpstr>JANKO KERSNIK</vt:lpstr>
      <vt:lpstr>Življenje:</vt:lpstr>
      <vt:lpstr>Pomen v književnosti</vt:lpstr>
      <vt:lpstr>Dela:</vt:lpstr>
      <vt:lpstr>Dela:</vt:lpstr>
      <vt:lpstr>Dela:</vt:lpstr>
      <vt:lpstr>Kmetske slike</vt:lpstr>
      <vt:lpstr>Mačkova očeta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JANKO KERSNIK</dc:title>
  <dc:creator>ivan</dc:creator>
  <cp:lastModifiedBy>ivanc</cp:lastModifiedBy>
  <cp:revision>5</cp:revision>
  <dcterms:created xsi:type="dcterms:W3CDTF">2015-03-15T10:34:30Z</dcterms:created>
  <dcterms:modified xsi:type="dcterms:W3CDTF">2021-05-13T18:02:06Z</dcterms:modified>
</cp:coreProperties>
</file>