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34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B7A-6952-48F8-A411-8A7E705EE01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14EB8A0-BCC3-43CF-A6CD-0BE4C4D907BC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54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B7A-6952-48F8-A411-8A7E705EE01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8A0-BCC3-43CF-A6CD-0BE4C4D907BC}" type="slidenum">
              <a:rPr lang="sl-SI" smtClean="0"/>
              <a:t>‹#›</a:t>
            </a:fld>
            <a:endParaRPr lang="sl-S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5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B7A-6952-48F8-A411-8A7E705EE01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8A0-BCC3-43CF-A6CD-0BE4C4D907BC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55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B7A-6952-48F8-A411-8A7E705EE01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8A0-BCC3-43CF-A6CD-0BE4C4D907BC}" type="slidenum">
              <a:rPr lang="sl-SI" smtClean="0"/>
              <a:t>‹#›</a:t>
            </a:fld>
            <a:endParaRPr lang="sl-S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45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B7A-6952-48F8-A411-8A7E705EE01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8A0-BCC3-43CF-A6CD-0BE4C4D907BC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59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B7A-6952-48F8-A411-8A7E705EE01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8A0-BCC3-43CF-A6CD-0BE4C4D907BC}" type="slidenum">
              <a:rPr lang="sl-SI" smtClean="0"/>
              <a:t>‹#›</a:t>
            </a:fld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86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B7A-6952-48F8-A411-8A7E705EE01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8A0-BCC3-43CF-A6CD-0BE4C4D907BC}" type="slidenum">
              <a:rPr lang="sl-SI" smtClean="0"/>
              <a:t>‹#›</a:t>
            </a:fld>
            <a:endParaRPr lang="sl-S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63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B7A-6952-48F8-A411-8A7E705EE01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8A0-BCC3-43CF-A6CD-0BE4C4D907BC}" type="slidenum">
              <a:rPr lang="sl-SI" smtClean="0"/>
              <a:t>‹#›</a:t>
            </a:fld>
            <a:endParaRPr lang="sl-S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79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B7A-6952-48F8-A411-8A7E705EE01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8A0-BCC3-43CF-A6CD-0BE4C4D907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127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DB7A-6952-48F8-A411-8A7E705EE01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8A0-BCC3-43CF-A6CD-0BE4C4D907BC}" type="slidenum">
              <a:rPr lang="sl-SI" smtClean="0"/>
              <a:t>‹#›</a:t>
            </a:fld>
            <a:endParaRPr lang="sl-S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78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56CDB7A-6952-48F8-A411-8A7E705EE01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8A0-BCC3-43CF-A6CD-0BE4C4D907BC}" type="slidenum">
              <a:rPr lang="sl-SI" smtClean="0"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83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DB7A-6952-48F8-A411-8A7E705EE014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14EB8A0-BCC3-43CF-A6CD-0BE4C4D907BC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19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F59AFE-061F-40C4-87B2-7085C0D23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/>
              <a:t>ANALIZA</a:t>
            </a:r>
            <a:br>
              <a:rPr lang="sl-SI" dirty="0"/>
            </a:br>
            <a:r>
              <a:rPr lang="sl-SI" dirty="0"/>
              <a:t>PREVERJANJE ZNANJA PRI PREDMETU DRUŽBA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C4BA54-1EDE-417E-A36E-E460614B57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7242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FA49AE-42A3-41C7-826E-1FA2BF456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79" y="161053"/>
            <a:ext cx="12010421" cy="1049235"/>
          </a:xfrm>
        </p:spPr>
        <p:txBody>
          <a:bodyPr>
            <a:noAutofit/>
          </a:bodyPr>
          <a:lstStyle/>
          <a:p>
            <a:r>
              <a:rPr lang="sl-SI" sz="4000" b="1" cap="none" dirty="0"/>
              <a:t>8. V skico vriši tri točke, vsako na ustrezni nadmorski višini. </a:t>
            </a:r>
            <a:endParaRPr lang="sl-SI" sz="4000" cap="none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E4CD426-0F07-47D2-8A2D-0D101FECC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161" y="1354667"/>
            <a:ext cx="7873839" cy="5503333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7209FD65-88F1-4F77-98FA-9FF20A72A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0" y="2459504"/>
            <a:ext cx="420660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točko A na 200 m</a:t>
            </a:r>
            <a:endParaRPr kumimoji="0" lang="sl-SI" altLang="sl-SI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točko B na 350 m</a:t>
            </a:r>
            <a:endParaRPr kumimoji="0" lang="sl-SI" altLang="sl-SI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točko C na 590 m</a:t>
            </a:r>
            <a:endParaRPr kumimoji="0" lang="sl-SI" altLang="sl-SI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BBC1B8A-B9FB-483F-8AA5-C6C13F40F177}"/>
              </a:ext>
            </a:extLst>
          </p:cNvPr>
          <p:cNvSpPr txBox="1"/>
          <p:nvPr/>
        </p:nvSpPr>
        <p:spPr>
          <a:xfrm>
            <a:off x="11088209" y="5575177"/>
            <a:ext cx="559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A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D68E392-5BEE-4E00-97B6-7B55DA412D06}"/>
              </a:ext>
            </a:extLst>
          </p:cNvPr>
          <p:cNvSpPr txBox="1"/>
          <p:nvPr/>
        </p:nvSpPr>
        <p:spPr>
          <a:xfrm>
            <a:off x="6161102" y="4016756"/>
            <a:ext cx="703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C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188822C-EBF9-4FE2-B8FB-DD07B6889AA5}"/>
              </a:ext>
            </a:extLst>
          </p:cNvPr>
          <p:cNvSpPr txBox="1"/>
          <p:nvPr/>
        </p:nvSpPr>
        <p:spPr>
          <a:xfrm>
            <a:off x="9863091" y="5149049"/>
            <a:ext cx="461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8419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4D7679-9A47-4CCA-979B-983FFFF3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46" y="342420"/>
            <a:ext cx="9603275" cy="1049235"/>
          </a:xfrm>
        </p:spPr>
        <p:txBody>
          <a:bodyPr/>
          <a:lstStyle/>
          <a:p>
            <a:r>
              <a:rPr lang="sl-SI" b="1" dirty="0"/>
              <a:t>9. Smiselno dopolni besedilo. </a:t>
            </a: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D0BF485-E79A-411E-B5DA-9DFE2D32B68E}"/>
              </a:ext>
            </a:extLst>
          </p:cNvPr>
          <p:cNvSpPr txBox="1"/>
          <p:nvPr/>
        </p:nvSpPr>
        <p:spPr>
          <a:xfrm>
            <a:off x="164646" y="1964268"/>
            <a:ext cx="121628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Zemljino površje sestavljata ___</a:t>
            </a:r>
            <a:r>
              <a:rPr lang="sl-SI" sz="2800" b="1" dirty="0"/>
              <a:t>KOPNO</a:t>
            </a:r>
            <a:r>
              <a:rPr lang="sl-SI" sz="2800" dirty="0"/>
              <a:t>___ in voda. Velike vodne površine imenujemo ___</a:t>
            </a:r>
            <a:r>
              <a:rPr lang="sl-SI" sz="2800" b="1" dirty="0"/>
              <a:t>OCEANI</a:t>
            </a:r>
            <a:r>
              <a:rPr lang="sl-SI" sz="2800" dirty="0"/>
              <a:t>____, velike kopne površine  pa imenujemo ___</a:t>
            </a:r>
            <a:r>
              <a:rPr lang="sl-SI" sz="2800" b="1" dirty="0"/>
              <a:t>CELINE</a:t>
            </a:r>
            <a:r>
              <a:rPr lang="sl-SI" sz="2800" dirty="0"/>
              <a:t>_____ .</a:t>
            </a:r>
          </a:p>
          <a:p>
            <a:r>
              <a:rPr lang="sl-SI" sz="2800" dirty="0"/>
              <a:t>To so: _______</a:t>
            </a:r>
            <a:r>
              <a:rPr lang="sl-SI" sz="2800" b="1" dirty="0"/>
              <a:t>EVROPA</a:t>
            </a:r>
            <a:r>
              <a:rPr lang="sl-SI" sz="2800" dirty="0"/>
              <a:t>______, ____</a:t>
            </a:r>
            <a:r>
              <a:rPr lang="sl-SI" sz="2800" b="1" dirty="0"/>
              <a:t>AZIJA</a:t>
            </a:r>
            <a:r>
              <a:rPr lang="sl-SI" sz="2800" dirty="0"/>
              <a:t>_______, ____</a:t>
            </a:r>
            <a:r>
              <a:rPr lang="sl-SI" sz="2800" b="1" dirty="0"/>
              <a:t>AFRIKA</a:t>
            </a:r>
            <a:r>
              <a:rPr lang="sl-SI" sz="2800" dirty="0"/>
              <a:t>______, ___</a:t>
            </a:r>
            <a:r>
              <a:rPr lang="sl-SI" sz="2800" b="1" dirty="0"/>
              <a:t>SEVERNA AMERIKA</a:t>
            </a:r>
            <a:r>
              <a:rPr lang="sl-SI" sz="2800" dirty="0"/>
              <a:t>____, __</a:t>
            </a:r>
            <a:r>
              <a:rPr lang="sl-SI" sz="2800" b="1" dirty="0"/>
              <a:t>JUŽNA AMERIKA</a:t>
            </a:r>
            <a:r>
              <a:rPr lang="sl-SI" sz="2800" dirty="0"/>
              <a:t>_______, ______</a:t>
            </a:r>
            <a:r>
              <a:rPr lang="sl-SI" sz="2800" b="1" dirty="0"/>
              <a:t>AVSTRALIJA</a:t>
            </a:r>
            <a:r>
              <a:rPr lang="sl-SI" sz="2800" dirty="0"/>
              <a:t>____, _____</a:t>
            </a:r>
            <a:r>
              <a:rPr lang="sl-SI" sz="2800" b="1" dirty="0"/>
              <a:t>ANTARKTIKA</a:t>
            </a:r>
            <a:r>
              <a:rPr lang="sl-SI" sz="2800" dirty="0"/>
              <a:t>______ .</a:t>
            </a:r>
          </a:p>
          <a:p>
            <a:r>
              <a:rPr lang="sl-SI" sz="2800" dirty="0"/>
              <a:t>Slovenija je ena od držav v ___</a:t>
            </a:r>
            <a:r>
              <a:rPr lang="sl-SI" sz="2800" b="1" dirty="0"/>
              <a:t>EVROPI</a:t>
            </a:r>
            <a:r>
              <a:rPr lang="sl-SI" sz="2800" dirty="0"/>
              <a:t>_______. Leži v ___</a:t>
            </a:r>
            <a:r>
              <a:rPr lang="sl-SI" sz="2800" b="1" dirty="0"/>
              <a:t>SREDNJEM</a:t>
            </a:r>
            <a:r>
              <a:rPr lang="sl-SI" sz="2800" dirty="0"/>
              <a:t>____ delu Evrope. Slovenija meji na ____</a:t>
            </a:r>
            <a:r>
              <a:rPr lang="sl-SI" sz="2800" b="1" dirty="0"/>
              <a:t>AVSTRIJO</a:t>
            </a:r>
            <a:r>
              <a:rPr lang="sl-SI" sz="2800" dirty="0"/>
              <a:t>____, ______</a:t>
            </a:r>
            <a:r>
              <a:rPr lang="sl-SI" sz="2800" b="1" dirty="0"/>
              <a:t>MADŽARSKO</a:t>
            </a:r>
            <a:r>
              <a:rPr lang="sl-SI" sz="2800" dirty="0"/>
              <a:t>_____, _____</a:t>
            </a:r>
            <a:r>
              <a:rPr lang="sl-SI" sz="2800" b="1" dirty="0"/>
              <a:t>HRVAŠKO</a:t>
            </a:r>
            <a:r>
              <a:rPr lang="sl-SI" sz="2800" dirty="0"/>
              <a:t>_____ in ____</a:t>
            </a:r>
            <a:r>
              <a:rPr lang="sl-SI" sz="2800" b="1" dirty="0"/>
              <a:t>ITALIJO</a:t>
            </a:r>
            <a:r>
              <a:rPr lang="sl-SI" sz="2800" dirty="0"/>
              <a:t>___. ________________________.</a:t>
            </a:r>
            <a:r>
              <a:rPr lang="sl-SI" sz="2800" b="1" dirty="0"/>
              <a:t>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85638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7DB7B8-55E0-4F3F-9B4E-8FB40912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9" y="144119"/>
            <a:ext cx="9603275" cy="1049235"/>
          </a:xfrm>
        </p:spPr>
        <p:txBody>
          <a:bodyPr>
            <a:normAutofit/>
          </a:bodyPr>
          <a:lstStyle/>
          <a:p>
            <a:r>
              <a:rPr lang="sl-SI" sz="4000" b="1" cap="none" dirty="0"/>
              <a:t>10. Pojasni pojme. </a:t>
            </a:r>
            <a:endParaRPr lang="sl-SI" sz="4000" cap="none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E7FC4EB-3EC8-4B7A-9FF1-C2CBA38C7A25}"/>
              </a:ext>
            </a:extLst>
          </p:cNvPr>
          <p:cNvSpPr txBox="1"/>
          <p:nvPr/>
        </p:nvSpPr>
        <p:spPr>
          <a:xfrm>
            <a:off x="130778" y="2080736"/>
            <a:ext cx="117733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3200" b="1" dirty="0"/>
              <a:t>nadmorska višina: </a:t>
            </a:r>
            <a:r>
              <a:rPr lang="sl-SI" sz="3200" dirty="0"/>
              <a:t>nam pove, kako visoko nad morsko gladino leži določena točka.</a:t>
            </a:r>
          </a:p>
          <a:p>
            <a:pPr lvl="0"/>
            <a:r>
              <a:rPr lang="sl-SI" sz="3200" b="1" dirty="0"/>
              <a:t>relativna višina: </a:t>
            </a:r>
            <a:r>
              <a:rPr lang="sl-SI" sz="3200" dirty="0"/>
              <a:t>navpična razdalja med dvema točka na Zemljinem površju. </a:t>
            </a:r>
          </a:p>
        </p:txBody>
      </p:sp>
    </p:spTree>
    <p:extLst>
      <p:ext uri="{BB962C8B-B14F-4D97-AF65-F5344CB8AC3E}">
        <p14:creationId xmlns:p14="http://schemas.microsoft.com/office/powerpoint/2010/main" val="2919411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413319-2C50-4545-A6C1-AE172F60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2" y="342420"/>
            <a:ext cx="11485488" cy="1049235"/>
          </a:xfrm>
        </p:spPr>
        <p:txBody>
          <a:bodyPr>
            <a:noAutofit/>
          </a:bodyPr>
          <a:lstStyle/>
          <a:p>
            <a:r>
              <a:rPr lang="sl-SI" sz="4000" b="1" dirty="0"/>
              <a:t>11. Kako uspešno rešimo spore? Kaj je mediacija? </a:t>
            </a:r>
            <a:endParaRPr lang="sl-SI" sz="4000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EC06EC0D-798E-463E-8F6A-B155F029A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48" t="20095" r="61122" b="38181"/>
          <a:stretch/>
        </p:blipFill>
        <p:spPr>
          <a:xfrm>
            <a:off x="6079067" y="2378694"/>
            <a:ext cx="6112933" cy="447930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5280392-7F92-45B1-B003-A563FB82A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9" t="24198" r="52778" b="28642"/>
          <a:stretch/>
        </p:blipFill>
        <p:spPr>
          <a:xfrm>
            <a:off x="-72519" y="1693334"/>
            <a:ext cx="6151586" cy="38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2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4E3E68-CB13-4204-AEE7-C8EF180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79" y="342420"/>
            <a:ext cx="11756421" cy="1049235"/>
          </a:xfrm>
        </p:spPr>
        <p:txBody>
          <a:bodyPr>
            <a:noAutofit/>
          </a:bodyPr>
          <a:lstStyle/>
          <a:p>
            <a:r>
              <a:rPr lang="sl-SI" sz="4000" b="1" dirty="0"/>
              <a:t>12. Naštej sestavine zemljevida (6) in ob vsaki napiši, kaj pomeni. </a:t>
            </a:r>
            <a:endParaRPr lang="sl-SI" sz="4000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8CBD71D-1B1C-4715-9B07-1179874CE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151" r="52563" b="42459"/>
          <a:stretch/>
        </p:blipFill>
        <p:spPr>
          <a:xfrm>
            <a:off x="477484" y="1591194"/>
            <a:ext cx="10749316" cy="51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74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45CB82-5E8E-49A8-97C4-AD9D78557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A7F59815-32E6-42CB-B9FE-979A26FA6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217" r="52563" b="7949"/>
          <a:stretch/>
        </p:blipFill>
        <p:spPr>
          <a:xfrm>
            <a:off x="248434" y="347715"/>
            <a:ext cx="11695131" cy="49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9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856A5F-916F-4EED-8107-9E449A88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8" y="173097"/>
            <a:ext cx="10515600" cy="1325563"/>
          </a:xfrm>
        </p:spPr>
        <p:txBody>
          <a:bodyPr/>
          <a:lstStyle/>
          <a:p>
            <a:r>
              <a:rPr lang="sl-SI" dirty="0"/>
              <a:t>1. NALOGA: </a:t>
            </a:r>
            <a:r>
              <a:rPr lang="sl-SI" b="1" dirty="0"/>
              <a:t>Obkroži črko pred pravilnim odgovorom: </a:t>
            </a: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35C0873-F724-46D2-BC3C-A719DDA1F2DF}"/>
              </a:ext>
            </a:extLst>
          </p:cNvPr>
          <p:cNvSpPr txBox="1"/>
          <p:nvPr/>
        </p:nvSpPr>
        <p:spPr>
          <a:xfrm>
            <a:off x="5537200" y="3962400"/>
            <a:ext cx="665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b="1" dirty="0"/>
              <a:t>Drugo ime za zemljevid je:</a:t>
            </a:r>
            <a:endParaRPr lang="sl-SI" sz="3200" dirty="0"/>
          </a:p>
          <a:p>
            <a:pPr lvl="0"/>
            <a:r>
              <a:rPr lang="sl-SI" sz="3200" dirty="0"/>
              <a:t>a) smerokaz</a:t>
            </a:r>
          </a:p>
          <a:p>
            <a:pPr lvl="0"/>
            <a:r>
              <a:rPr lang="sl-SI" sz="3200" dirty="0"/>
              <a:t>b) satelitski posnetek</a:t>
            </a:r>
          </a:p>
          <a:p>
            <a:pPr lvl="0"/>
            <a:r>
              <a:rPr lang="sl-SI" sz="3200" dirty="0"/>
              <a:t>c) geografska karta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B545026-8698-49A6-962A-F71799716690}"/>
              </a:ext>
            </a:extLst>
          </p:cNvPr>
          <p:cNvSpPr txBox="1"/>
          <p:nvPr/>
        </p:nvSpPr>
        <p:spPr>
          <a:xfrm>
            <a:off x="372534" y="1981201"/>
            <a:ext cx="7247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Kultura je</a:t>
            </a:r>
            <a:r>
              <a:rPr lang="sl-SI" sz="3200" dirty="0"/>
              <a:t>:                                 </a:t>
            </a:r>
          </a:p>
          <a:p>
            <a:pPr lvl="0"/>
            <a:r>
              <a:rPr lang="sl-SI" sz="3200" dirty="0"/>
              <a:t>a) je vse, kar nas obdaja</a:t>
            </a:r>
          </a:p>
          <a:p>
            <a:pPr lvl="0"/>
            <a:r>
              <a:rPr lang="sl-SI" sz="3200" dirty="0"/>
              <a:t>b) je vse, kar je povezano z nami, ljudmi</a:t>
            </a:r>
          </a:p>
          <a:p>
            <a:pPr lvl="0"/>
            <a:r>
              <a:rPr lang="sl-SI" sz="3200" dirty="0"/>
              <a:t>c) zavedanje, da imamo vsi enake pravice                                                                                      </a:t>
            </a:r>
          </a:p>
          <a:p>
            <a:endParaRPr lang="sl-SI" sz="3200" dirty="0"/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D26FB2BC-F151-4B35-9D8B-D9F86129E17C}"/>
              </a:ext>
            </a:extLst>
          </p:cNvPr>
          <p:cNvSpPr/>
          <p:nvPr/>
        </p:nvSpPr>
        <p:spPr>
          <a:xfrm>
            <a:off x="265176" y="2962656"/>
            <a:ext cx="649224" cy="60350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889D875F-5FF6-43E1-8F8A-808AADB7C3A8}"/>
              </a:ext>
            </a:extLst>
          </p:cNvPr>
          <p:cNvSpPr/>
          <p:nvPr/>
        </p:nvSpPr>
        <p:spPr>
          <a:xfrm>
            <a:off x="5449824" y="5495544"/>
            <a:ext cx="646176" cy="62179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4520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5ACA64A-610C-4089-B7FD-E0AF17787279}"/>
              </a:ext>
            </a:extLst>
          </p:cNvPr>
          <p:cNvSpPr txBox="1"/>
          <p:nvPr/>
        </p:nvSpPr>
        <p:spPr>
          <a:xfrm>
            <a:off x="2675466" y="4047066"/>
            <a:ext cx="91778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Nadmorska višina nam pove:</a:t>
            </a:r>
            <a:endParaRPr lang="sl-SI" sz="3200" dirty="0"/>
          </a:p>
          <a:p>
            <a:pPr lvl="0"/>
            <a:r>
              <a:rPr lang="sl-SI" sz="3200" dirty="0"/>
              <a:t>a) izoblikovanost površja</a:t>
            </a:r>
          </a:p>
          <a:p>
            <a:pPr lvl="0"/>
            <a:r>
              <a:rPr lang="sl-SI" sz="3200" dirty="0"/>
              <a:t>b) navpična razdalja med dvema točkama</a:t>
            </a:r>
          </a:p>
          <a:p>
            <a:r>
              <a:rPr lang="sl-SI" sz="3200" dirty="0"/>
              <a:t>c) kako visoko nad morsko gladino leži določena točka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662C64E-652A-4FC1-AAFD-3D68C3152A8B}"/>
              </a:ext>
            </a:extLst>
          </p:cNvPr>
          <p:cNvSpPr txBox="1"/>
          <p:nvPr/>
        </p:nvSpPr>
        <p:spPr>
          <a:xfrm>
            <a:off x="186267" y="1855393"/>
            <a:ext cx="56049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Relief je:</a:t>
            </a:r>
            <a:r>
              <a:rPr lang="sl-SI" sz="3200" dirty="0"/>
              <a:t> </a:t>
            </a:r>
          </a:p>
          <a:p>
            <a:pPr lvl="0"/>
            <a:r>
              <a:rPr lang="sl-SI" sz="3200" dirty="0"/>
              <a:t>a) knjiga zemljevidov</a:t>
            </a:r>
          </a:p>
          <a:p>
            <a:pPr lvl="0"/>
            <a:r>
              <a:rPr lang="sl-SI" sz="3200" dirty="0"/>
              <a:t>b) načrt pokrajine</a:t>
            </a:r>
          </a:p>
          <a:p>
            <a:r>
              <a:rPr lang="sl-SI" sz="3200" dirty="0"/>
              <a:t>c) oblikovanost zemeljskega površja</a:t>
            </a:r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id="{591AE0C1-4F1E-45D6-9B3E-6089EEF969C5}"/>
              </a:ext>
            </a:extLst>
          </p:cNvPr>
          <p:cNvSpPr/>
          <p:nvPr/>
        </p:nvSpPr>
        <p:spPr>
          <a:xfrm>
            <a:off x="70858" y="3429000"/>
            <a:ext cx="586090" cy="530441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326E9A01-2E8C-4CAD-9965-A027245562FC}"/>
              </a:ext>
            </a:extLst>
          </p:cNvPr>
          <p:cNvSpPr/>
          <p:nvPr/>
        </p:nvSpPr>
        <p:spPr>
          <a:xfrm>
            <a:off x="2521258" y="5601810"/>
            <a:ext cx="701336" cy="59480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01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B9B2C1-91FF-4F7B-86E9-FBC239A8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46" y="177986"/>
            <a:ext cx="11824154" cy="1049235"/>
          </a:xfrm>
        </p:spPr>
        <p:txBody>
          <a:bodyPr/>
          <a:lstStyle/>
          <a:p>
            <a:r>
              <a:rPr lang="sl-SI" b="1" cap="none" dirty="0"/>
              <a:t>2. Če je trditev pravilna obkroži drži, če ni pravilna pa ne drži.</a:t>
            </a:r>
            <a:endParaRPr lang="sl-SI" cap="none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CD6C770-E342-4F93-A717-E4CAC81DF6DC}"/>
              </a:ext>
            </a:extLst>
          </p:cNvPr>
          <p:cNvSpPr txBox="1"/>
          <p:nvPr/>
        </p:nvSpPr>
        <p:spPr>
          <a:xfrm>
            <a:off x="0" y="2015067"/>
            <a:ext cx="118241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sl-SI" sz="3600" dirty="0"/>
              <a:t>Republika Slovenija meji na tri sosednje države.			</a:t>
            </a:r>
            <a:r>
              <a:rPr lang="sl-SI" sz="3600" b="1" dirty="0"/>
              <a:t>DRŽI        NE DRŽI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sl-SI" sz="3600" dirty="0"/>
              <a:t>Relief na zemljevidu lahko prikazujemo s plastnicami.		</a:t>
            </a:r>
            <a:r>
              <a:rPr lang="sl-SI" sz="3600" b="1" dirty="0"/>
              <a:t>DRŽI        NE DRŽI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sl-SI" sz="3600" dirty="0"/>
              <a:t>Nadmorska višina je enako kot relativna višina.			</a:t>
            </a:r>
            <a:r>
              <a:rPr lang="sl-SI" sz="3600" b="1" dirty="0"/>
              <a:t>DRŽI        NE DRŽI</a:t>
            </a:r>
          </a:p>
          <a:p>
            <a:endParaRPr lang="sl-SI" sz="3600" dirty="0"/>
          </a:p>
        </p:txBody>
      </p:sp>
      <p:sp>
        <p:nvSpPr>
          <p:cNvPr id="3" name="Pravokotnik: zaokroženi vogali 2">
            <a:extLst>
              <a:ext uri="{FF2B5EF4-FFF2-40B4-BE49-F238E27FC236}">
                <a16:creationId xmlns:a16="http://schemas.microsoft.com/office/drawing/2014/main" id="{7B88E882-19F4-478F-B611-EE31501E2026}"/>
              </a:ext>
            </a:extLst>
          </p:cNvPr>
          <p:cNvSpPr/>
          <p:nvPr/>
        </p:nvSpPr>
        <p:spPr>
          <a:xfrm>
            <a:off x="6294268" y="2530136"/>
            <a:ext cx="2450237" cy="6480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06DB6A5C-1698-4579-A1B2-2116D4DB453C}"/>
              </a:ext>
            </a:extLst>
          </p:cNvPr>
          <p:cNvSpPr/>
          <p:nvPr/>
        </p:nvSpPr>
        <p:spPr>
          <a:xfrm>
            <a:off x="4074850" y="3719744"/>
            <a:ext cx="1811045" cy="6214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63DFF253-0B6B-4EEB-8F06-B122EC272E97}"/>
              </a:ext>
            </a:extLst>
          </p:cNvPr>
          <p:cNvSpPr/>
          <p:nvPr/>
        </p:nvSpPr>
        <p:spPr>
          <a:xfrm>
            <a:off x="6409678" y="4820575"/>
            <a:ext cx="2334827" cy="7279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66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DCC387-12A9-41DA-AA7A-C40180DE1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5" y="342420"/>
            <a:ext cx="11054854" cy="1049235"/>
          </a:xfrm>
        </p:spPr>
        <p:txBody>
          <a:bodyPr>
            <a:noAutofit/>
          </a:bodyPr>
          <a:lstStyle/>
          <a:p>
            <a:r>
              <a:rPr lang="sl-SI" sz="3600" b="1" cap="none" dirty="0"/>
              <a:t>3. Kaj pomeni imeti predsodek in kaj stereotip? Navedi primera. </a:t>
            </a:r>
            <a:endParaRPr lang="sl-SI" sz="3600" cap="none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43C1F9-3574-4062-8EED-402504826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5" y="2117332"/>
            <a:ext cx="11463865" cy="3707735"/>
          </a:xfrm>
        </p:spPr>
        <p:txBody>
          <a:bodyPr>
            <a:normAutofit fontScale="92500" lnSpcReduction="10000"/>
          </a:bodyPr>
          <a:lstStyle/>
          <a:p>
            <a:r>
              <a:rPr lang="sl-S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Predsodek</a:t>
            </a:r>
            <a:r>
              <a:rPr lang="sl-SI" sz="3600" dirty="0"/>
              <a:t> je negativno, slabo, zaničevalno mnenje o posameznikih ali skupini (Ne bom se igral z njim, ker je temne polti).</a:t>
            </a:r>
          </a:p>
          <a:p>
            <a:r>
              <a:rPr lang="sl-S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Stereotip</a:t>
            </a:r>
            <a:r>
              <a:rPr lang="sl-SI" sz="3600" dirty="0"/>
              <a:t> je splošno, zakoreninjeno prepričanje o določenih ljudeh ali skupini (dekleta se igrajo s punčkami, fantje z avtomobili).</a:t>
            </a:r>
          </a:p>
        </p:txBody>
      </p:sp>
    </p:spTree>
    <p:extLst>
      <p:ext uri="{BB962C8B-B14F-4D97-AF65-F5344CB8AC3E}">
        <p14:creationId xmlns:p14="http://schemas.microsoft.com/office/powerpoint/2010/main" val="363215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96A506-4C05-4A58-8A0F-7CB39BAC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4" y="342420"/>
            <a:ext cx="10919387" cy="1049235"/>
          </a:xfrm>
        </p:spPr>
        <p:txBody>
          <a:bodyPr>
            <a:noAutofit/>
          </a:bodyPr>
          <a:lstStyle/>
          <a:p>
            <a:r>
              <a:rPr lang="sl-SI" sz="4000" b="1" cap="none" dirty="0"/>
              <a:t>4. Primerjaj prostovoljno in neprostovoljno vključevanje v skupnost. </a:t>
            </a:r>
            <a:endParaRPr lang="sl-SI" sz="4000" cap="none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6B104D3-A547-4372-97C7-131F4B548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6" t="35803" r="52563" b="27873"/>
          <a:stretch/>
        </p:blipFill>
        <p:spPr>
          <a:xfrm>
            <a:off x="1473199" y="1981830"/>
            <a:ext cx="9008535" cy="41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8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882A9C-45C3-4FC2-9527-1B5FC1D7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9" y="342420"/>
            <a:ext cx="11824154" cy="1049235"/>
          </a:xfrm>
        </p:spPr>
        <p:txBody>
          <a:bodyPr>
            <a:noAutofit/>
          </a:bodyPr>
          <a:lstStyle/>
          <a:p>
            <a:r>
              <a:rPr lang="sl-SI" sz="4000" b="1" cap="none" dirty="0"/>
              <a:t>5. Kaj je relief in katere reliefne oblike poznaš? Naštej jih (7). </a:t>
            </a:r>
            <a:endParaRPr lang="sl-SI" sz="4000" cap="none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D06C9EB-DEB9-4C0A-B1E8-9CC62E542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25DC141-FAAD-43BF-A10F-536840CA9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05" t="15556" r="26389" b="16543"/>
          <a:stretch/>
        </p:blipFill>
        <p:spPr>
          <a:xfrm>
            <a:off x="3705789" y="995566"/>
            <a:ext cx="7349065" cy="59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5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A9A38E-57C0-42B0-ACDA-C5464442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46" y="342420"/>
            <a:ext cx="11570154" cy="1049235"/>
          </a:xfrm>
        </p:spPr>
        <p:txBody>
          <a:bodyPr>
            <a:normAutofit/>
          </a:bodyPr>
          <a:lstStyle/>
          <a:p>
            <a:r>
              <a:rPr lang="sl-SI" sz="4000" b="1" cap="none" dirty="0"/>
              <a:t>6. </a:t>
            </a:r>
            <a:r>
              <a:rPr lang="sl-SI" sz="4000" b="1" u="sng" cap="none" dirty="0"/>
              <a:t>Navedi in opiši</a:t>
            </a:r>
            <a:r>
              <a:rPr lang="sl-SI" sz="4000" b="1" cap="none" dirty="0"/>
              <a:t> 3 vrste meril na zemljevidih. </a:t>
            </a:r>
            <a:endParaRPr lang="sl-SI" sz="4000" cap="none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15E7042-ED87-436C-B7F6-0C4C137A2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63" t="18622" r="3138" b="10200"/>
          <a:stretch/>
        </p:blipFill>
        <p:spPr>
          <a:xfrm>
            <a:off x="0" y="1571348"/>
            <a:ext cx="12213987" cy="52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0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C77C408-EBCD-4CE6-A89F-FA4EB1974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C325EC3-0D28-4CD3-AAAE-7ADD112A1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534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E5D5BBE-9F53-439F-A27E-B631F3FEC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0B7053AD-1E79-4082-AA02-FDF54964F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65" y="31789"/>
            <a:ext cx="1178399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 Na zemljevidu z opisnim merilom </a:t>
            </a:r>
            <a:r>
              <a:rPr kumimoji="0" lang="sl-SI" altLang="sl-SI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cm na karti je 6 km v naravi</a:t>
            </a:r>
            <a:r>
              <a:rPr kumimoji="0" lang="sl-SI" altLang="sl-SI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sl-SI" altLang="sl-SI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učenec Marko z ravnilom izmeril 11 cm med krajema A in B.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Kolikšna je ta razdalja v resnični pokrajini?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Zapiši račun in rešitev.                        </a:t>
            </a:r>
            <a:endParaRPr kumimoji="0" lang="sl-SI" altLang="sl-SI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4BBE9E4-C4EC-4C34-9D21-86509C9F0D85}"/>
              </a:ext>
            </a:extLst>
          </p:cNvPr>
          <p:cNvSpPr txBox="1"/>
          <p:nvPr/>
        </p:nvSpPr>
        <p:spPr>
          <a:xfrm>
            <a:off x="639192" y="2460826"/>
            <a:ext cx="611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11· 6 = 66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DFC9962-577B-4EEF-82B1-F38A05C42239}"/>
              </a:ext>
            </a:extLst>
          </p:cNvPr>
          <p:cNvSpPr txBox="1"/>
          <p:nvPr/>
        </p:nvSpPr>
        <p:spPr>
          <a:xfrm>
            <a:off x="674703" y="4039340"/>
            <a:ext cx="952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Ta razdalja v resnični pokrajini je 66 km.</a:t>
            </a:r>
          </a:p>
        </p:txBody>
      </p:sp>
    </p:spTree>
    <p:extLst>
      <p:ext uri="{BB962C8B-B14F-4D97-AF65-F5344CB8AC3E}">
        <p14:creationId xmlns:p14="http://schemas.microsoft.com/office/powerpoint/2010/main" val="105878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72</TotalTime>
  <Words>502</Words>
  <Application>Microsoft Office PowerPoint</Application>
  <PresentationFormat>Širokozaslonsko</PresentationFormat>
  <Paragraphs>50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Times New Roman</vt:lpstr>
      <vt:lpstr>Galerija</vt:lpstr>
      <vt:lpstr>ANALIZA PREVERJANJE ZNANJA PRI PREDMETU DRUŽBA</vt:lpstr>
      <vt:lpstr>1. NALOGA: Obkroži črko pred pravilnim odgovorom: </vt:lpstr>
      <vt:lpstr>PowerPointova predstavitev</vt:lpstr>
      <vt:lpstr>2. Če je trditev pravilna obkroži drži, če ni pravilna pa ne drži.</vt:lpstr>
      <vt:lpstr>3. Kaj pomeni imeti predsodek in kaj stereotip? Navedi primera. </vt:lpstr>
      <vt:lpstr>4. Primerjaj prostovoljno in neprostovoljno vključevanje v skupnost. </vt:lpstr>
      <vt:lpstr>5. Kaj je relief in katere reliefne oblike poznaš? Naštej jih (7). </vt:lpstr>
      <vt:lpstr>6. Navedi in opiši 3 vrste meril na zemljevidih. </vt:lpstr>
      <vt:lpstr>PowerPointova predstavitev</vt:lpstr>
      <vt:lpstr>8. V skico vriši tri točke, vsako na ustrezni nadmorski višini. </vt:lpstr>
      <vt:lpstr>9. Smiselno dopolni besedilo. </vt:lpstr>
      <vt:lpstr>10. Pojasni pojme. </vt:lpstr>
      <vt:lpstr>11. Kako uspešno rešimo spore? Kaj je mediacija? </vt:lpstr>
      <vt:lpstr>12. Naštej sestavine zemljevida (6) in ob vsaki napiši, kaj pomeni.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PREVERJANJE ZNANJA PRI PREDMETU DRUŽBA</dc:title>
  <dc:creator>OŠ Lenart 03</dc:creator>
  <cp:lastModifiedBy>OŠ Lenart 03</cp:lastModifiedBy>
  <cp:revision>15</cp:revision>
  <dcterms:created xsi:type="dcterms:W3CDTF">2021-11-16T09:38:05Z</dcterms:created>
  <dcterms:modified xsi:type="dcterms:W3CDTF">2021-11-17T17:32:34Z</dcterms:modified>
</cp:coreProperties>
</file>