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2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56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9D13-F959-4BAE-8405-EA56DE50C7B7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BA4E-0040-4D03-8C17-DA513DFF9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044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9D13-F959-4BAE-8405-EA56DE50C7B7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BA4E-0040-4D03-8C17-DA513DFF9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713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9D13-F959-4BAE-8405-EA56DE50C7B7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BA4E-0040-4D03-8C17-DA513DFF9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360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9D13-F959-4BAE-8405-EA56DE50C7B7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BA4E-0040-4D03-8C17-DA513DFF9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707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9D13-F959-4BAE-8405-EA56DE50C7B7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BA4E-0040-4D03-8C17-DA513DFF9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346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9D13-F959-4BAE-8405-EA56DE50C7B7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BA4E-0040-4D03-8C17-DA513DFF9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049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9D13-F959-4BAE-8405-EA56DE50C7B7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BA4E-0040-4D03-8C17-DA513DFF9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753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9D13-F959-4BAE-8405-EA56DE50C7B7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BA4E-0040-4D03-8C17-DA513DFF9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53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9D13-F959-4BAE-8405-EA56DE50C7B7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BA4E-0040-4D03-8C17-DA513DFF9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31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9D13-F959-4BAE-8405-EA56DE50C7B7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BA4E-0040-4D03-8C17-DA513DFF9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647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9D13-F959-4BAE-8405-EA56DE50C7B7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BA4E-0040-4D03-8C17-DA513DFF9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219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9D13-F959-4BAE-8405-EA56DE50C7B7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BBA4E-0040-4D03-8C17-DA513DFF9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149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microsoft.com/office/2007/relationships/media" Target="../media/media6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10.png"/><Relationship Id="rId5" Type="http://schemas.microsoft.com/office/2007/relationships/media" Target="../media/media7.m4a"/><Relationship Id="rId10" Type="http://schemas.openxmlformats.org/officeDocument/2006/relationships/image" Target="../media/image5.png"/><Relationship Id="rId4" Type="http://schemas.openxmlformats.org/officeDocument/2006/relationships/audio" Target="../media/media6.m4a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microsoft.com/office/2007/relationships/media" Target="../media/media14.m4a"/><Relationship Id="rId18" Type="http://schemas.openxmlformats.org/officeDocument/2006/relationships/audio" Target="../media/media16.m4a"/><Relationship Id="rId3" Type="http://schemas.microsoft.com/office/2007/relationships/media" Target="../media/media9.m4a"/><Relationship Id="rId21" Type="http://schemas.openxmlformats.org/officeDocument/2006/relationships/image" Target="../media/image5.png"/><Relationship Id="rId7" Type="http://schemas.microsoft.com/office/2007/relationships/media" Target="../media/media11.m4a"/><Relationship Id="rId12" Type="http://schemas.openxmlformats.org/officeDocument/2006/relationships/audio" Target="../media/media13.m4a"/><Relationship Id="rId17" Type="http://schemas.microsoft.com/office/2007/relationships/media" Target="../media/media16.m4a"/><Relationship Id="rId2" Type="http://schemas.openxmlformats.org/officeDocument/2006/relationships/audio" Target="../media/media8.m4a"/><Relationship Id="rId16" Type="http://schemas.openxmlformats.org/officeDocument/2006/relationships/audio" Target="../media/media15.m4a"/><Relationship Id="rId20" Type="http://schemas.openxmlformats.org/officeDocument/2006/relationships/image" Target="../media/image13.jpeg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microsoft.com/office/2007/relationships/media" Target="../media/media13.m4a"/><Relationship Id="rId5" Type="http://schemas.microsoft.com/office/2007/relationships/media" Target="../media/media10.m4a"/><Relationship Id="rId15" Type="http://schemas.microsoft.com/office/2007/relationships/media" Target="../media/media15.m4a"/><Relationship Id="rId10" Type="http://schemas.openxmlformats.org/officeDocument/2006/relationships/audio" Target="../media/media12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audio" Target="../media/media14.m4a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media" Target="../media/media23.m4a"/><Relationship Id="rId18" Type="http://schemas.openxmlformats.org/officeDocument/2006/relationships/audio" Target="../media/media25.m4a"/><Relationship Id="rId26" Type="http://schemas.openxmlformats.org/officeDocument/2006/relationships/audio" Target="../media/media29.m4a"/><Relationship Id="rId3" Type="http://schemas.microsoft.com/office/2007/relationships/media" Target="../media/media18.m4a"/><Relationship Id="rId21" Type="http://schemas.microsoft.com/office/2007/relationships/media" Target="../media/media27.m4a"/><Relationship Id="rId34" Type="http://schemas.openxmlformats.org/officeDocument/2006/relationships/hyperlink" Target="https://www.youtube.com/watch?v=BQgOhu6u6Aw" TargetMode="External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microsoft.com/office/2007/relationships/media" Target="../media/media25.m4a"/><Relationship Id="rId25" Type="http://schemas.microsoft.com/office/2007/relationships/media" Target="../media/media29.m4a"/><Relationship Id="rId33" Type="http://schemas.openxmlformats.org/officeDocument/2006/relationships/image" Target="../media/image16.jpeg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audio" Target="../media/media26.m4a"/><Relationship Id="rId29" Type="http://schemas.openxmlformats.org/officeDocument/2006/relationships/slideLayout" Target="../slideLayouts/slideLayout2.xml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audio" Target="../media/media28.m4a"/><Relationship Id="rId32" Type="http://schemas.openxmlformats.org/officeDocument/2006/relationships/image" Target="../media/image15.png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microsoft.com/office/2007/relationships/media" Target="../media/media28.m4a"/><Relationship Id="rId28" Type="http://schemas.openxmlformats.org/officeDocument/2006/relationships/audio" Target="../media/media30.m4a"/><Relationship Id="rId10" Type="http://schemas.openxmlformats.org/officeDocument/2006/relationships/audio" Target="../media/media21.m4a"/><Relationship Id="rId19" Type="http://schemas.microsoft.com/office/2007/relationships/media" Target="../media/media26.m4a"/><Relationship Id="rId31" Type="http://schemas.openxmlformats.org/officeDocument/2006/relationships/image" Target="../media/image5.png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audio" Target="../media/media27.m4a"/><Relationship Id="rId27" Type="http://schemas.microsoft.com/office/2007/relationships/media" Target="../media/media30.m4a"/><Relationship Id="rId30" Type="http://schemas.openxmlformats.org/officeDocument/2006/relationships/image" Target="../media/image14.png"/><Relationship Id="rId35" Type="http://schemas.openxmlformats.org/officeDocument/2006/relationships/image" Target="../media/image17.png"/><Relationship Id="rId8" Type="http://schemas.openxmlformats.org/officeDocument/2006/relationships/audio" Target="../media/media2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6800" y="18663"/>
            <a:ext cx="10058399" cy="3089418"/>
          </a:xfrm>
        </p:spPr>
        <p:txBody>
          <a:bodyPr>
            <a:normAutofit/>
          </a:bodyPr>
          <a:lstStyle/>
          <a:p>
            <a:r>
              <a:rPr lang="en-AU" sz="10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</a:t>
            </a:r>
            <a:r>
              <a:rPr lang="en-AU" sz="10700" dirty="0" smtClean="0"/>
              <a:t/>
            </a:r>
            <a:br>
              <a:rPr lang="en-AU" sz="10700" dirty="0" smtClean="0"/>
            </a:br>
            <a:endParaRPr lang="sl-SI" sz="107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0" y="1995054"/>
            <a:ext cx="12192000" cy="6278642"/>
          </a:xfrm>
          <a:prstGeom prst="rect">
            <a:avLst/>
          </a:prstGeom>
          <a:solidFill>
            <a:srgbClr val="000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9600" dirty="0" smtClean="0">
                <a:solidFill>
                  <a:schemeClr val="bg1"/>
                </a:solidFill>
              </a:rPr>
              <a:t>AND WINTER</a:t>
            </a:r>
          </a:p>
          <a:p>
            <a:pPr algn="ctr"/>
            <a:endParaRPr lang="en-AU" sz="9600" dirty="0">
              <a:solidFill>
                <a:schemeClr val="bg1"/>
              </a:solidFill>
            </a:endParaRPr>
          </a:p>
          <a:p>
            <a:pPr algn="ctr"/>
            <a:endParaRPr lang="en-AU" sz="9600" dirty="0" smtClean="0">
              <a:solidFill>
                <a:schemeClr val="bg1"/>
              </a:solidFill>
            </a:endParaRPr>
          </a:p>
          <a:p>
            <a:pPr algn="ctr"/>
            <a:endParaRPr lang="en-AU" sz="9600" dirty="0">
              <a:solidFill>
                <a:schemeClr val="bg1"/>
              </a:solidFill>
            </a:endParaRPr>
          </a:p>
          <a:p>
            <a:pPr algn="ctr"/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" name="Slika 4" descr="C:\Users\Učenec\Downloads\5846a020cef1014c0b5e47f9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8" y="3417454"/>
            <a:ext cx="4132118" cy="307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C:\Users\Učenec\Downloads\5846a020cef1014c0b5e47f9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41" y="3380508"/>
            <a:ext cx="4132118" cy="307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C:\Users\Učenec\Downloads\5846a020cef1014c0b5e47f9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94" y="3343562"/>
            <a:ext cx="4132118" cy="307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C:\Users\Učenec\Downloads\5f53a076060f2e00048580c6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4348415"/>
            <a:ext cx="4991100" cy="268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-22945"/>
            <a:ext cx="2863085" cy="157836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5895" y="29276"/>
            <a:ext cx="2515317" cy="1729280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64647" y="1441029"/>
            <a:ext cx="487363" cy="487363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27634" y="1271193"/>
            <a:ext cx="487363" cy="487363"/>
          </a:xfrm>
          <a:prstGeom prst="rect">
            <a:avLst/>
          </a:prstGeom>
        </p:spPr>
      </p:pic>
      <p:cxnSp>
        <p:nvCxnSpPr>
          <p:cNvPr id="15" name="Raven puščični povezovalnik 14"/>
          <p:cNvCxnSpPr/>
          <p:nvPr/>
        </p:nvCxnSpPr>
        <p:spPr>
          <a:xfrm flipH="1" flipV="1">
            <a:off x="2506578" y="1240460"/>
            <a:ext cx="838198" cy="3946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H="1">
            <a:off x="6985262" y="3223967"/>
            <a:ext cx="9427" cy="6222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69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2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inspiration for Winnie the Pooh's Piglet reveals what AA Milne's world  was like | Daily Mail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569760" y="1951335"/>
            <a:ext cx="2015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SNOW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569760" y="3522880"/>
            <a:ext cx="1677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snow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0671" y="30355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3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0"/>
            <a:ext cx="6927273" cy="6927273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307936" y="3256107"/>
            <a:ext cx="2874818" cy="863312"/>
          </a:xfrm>
        </p:spPr>
        <p:txBody>
          <a:bodyPr/>
          <a:lstStyle/>
          <a:p>
            <a:r>
              <a:rPr lang="en-AU" b="1" dirty="0" smtClean="0"/>
              <a:t>snowflakes</a:t>
            </a:r>
            <a:endParaRPr lang="sl-SI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255491" y="1"/>
            <a:ext cx="6927273" cy="6927273"/>
          </a:xfrm>
          <a:prstGeom prst="rect">
            <a:avLst/>
          </a:prstGeom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982518" y="2521816"/>
            <a:ext cx="2874818" cy="863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/>
              <a:t>SNOWFLAKES</a:t>
            </a:r>
            <a:endParaRPr lang="sl-SI" b="1" dirty="0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4032681" y="29534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9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rman Word of the Day - present (noun) - GermanPod101.com Blo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47" y="2658486"/>
            <a:ext cx="3788496" cy="378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6575" y="3008745"/>
            <a:ext cx="6415425" cy="3849255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683492" y="2530765"/>
            <a:ext cx="4202688" cy="39146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6687127" y="3223490"/>
            <a:ext cx="3292136" cy="322190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9365672" y="3823854"/>
            <a:ext cx="2189020" cy="202117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37413" y="1863581"/>
            <a:ext cx="487363" cy="487363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89513" y="2521382"/>
            <a:ext cx="487363" cy="487363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8590" y="2521381"/>
            <a:ext cx="487363" cy="487363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4435" y="222519"/>
            <a:ext cx="880341" cy="1639476"/>
          </a:xfrm>
          <a:prstGeom prst="rect">
            <a:avLst/>
          </a:prstGeom>
        </p:spPr>
      </p:pic>
      <p:pic>
        <p:nvPicPr>
          <p:cNvPr id="4102" name="Picture 6" descr="Number 2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76" y="604546"/>
            <a:ext cx="1916835" cy="191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17386" y="685608"/>
            <a:ext cx="1209769" cy="175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75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75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7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6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2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ristmas Celebration - Potli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3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673884" y="-163791"/>
            <a:ext cx="41201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 Christmas tree</a:t>
            </a:r>
            <a:endParaRPr lang="sl-SI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537690" y="976793"/>
            <a:ext cx="49001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Christmas stockings</a:t>
            </a:r>
            <a:endParaRPr lang="sl-SI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8" name="Raven puščični povezovalnik 7"/>
          <p:cNvCxnSpPr/>
          <p:nvPr/>
        </p:nvCxnSpPr>
        <p:spPr>
          <a:xfrm flipV="1">
            <a:off x="7067285" y="4319054"/>
            <a:ext cx="250521" cy="8316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8070420" y="1572332"/>
            <a:ext cx="375781" cy="73866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9088686" y="1613975"/>
            <a:ext cx="375781" cy="73866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 flipH="1">
            <a:off x="7317806" y="1590805"/>
            <a:ext cx="375781" cy="73866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H="1">
            <a:off x="6456115" y="1613975"/>
            <a:ext cx="375781" cy="73866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H="1">
            <a:off x="4199326" y="452487"/>
            <a:ext cx="53394" cy="190015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>
            <a:off x="1252603" y="5498332"/>
            <a:ext cx="1302707" cy="66117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Pravokotnik 22"/>
          <p:cNvSpPr/>
          <p:nvPr/>
        </p:nvSpPr>
        <p:spPr>
          <a:xfrm>
            <a:off x="-25052" y="4897735"/>
            <a:ext cx="22425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presents</a:t>
            </a:r>
            <a:endParaRPr lang="sl-SI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3407080" y="5868098"/>
            <a:ext cx="601250" cy="989902"/>
          </a:xfrm>
          <a:prstGeom prst="ellips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ravokotnik 24"/>
          <p:cNvSpPr/>
          <p:nvPr/>
        </p:nvSpPr>
        <p:spPr>
          <a:xfrm>
            <a:off x="4041048" y="6286117"/>
            <a:ext cx="260295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3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  <a:r>
              <a:rPr lang="en-AU" sz="35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teddy bear</a:t>
            </a:r>
            <a:endParaRPr lang="sl-SI" sz="35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9" name="Pravokotnik 28"/>
          <p:cNvSpPr/>
          <p:nvPr/>
        </p:nvSpPr>
        <p:spPr>
          <a:xfrm>
            <a:off x="9438000" y="3852336"/>
            <a:ext cx="228011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35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pointsettia</a:t>
            </a:r>
            <a:endParaRPr lang="sl-SI" sz="35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32" name="Raven puščični povezovalnik 31"/>
          <p:cNvCxnSpPr/>
          <p:nvPr/>
        </p:nvCxnSpPr>
        <p:spPr>
          <a:xfrm>
            <a:off x="1096216" y="3271230"/>
            <a:ext cx="1" cy="80041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aven puščični povezovalnik 35"/>
          <p:cNvCxnSpPr/>
          <p:nvPr/>
        </p:nvCxnSpPr>
        <p:spPr>
          <a:xfrm flipV="1">
            <a:off x="894132" y="1458474"/>
            <a:ext cx="0" cy="48319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Pravokotnik 37"/>
          <p:cNvSpPr/>
          <p:nvPr/>
        </p:nvSpPr>
        <p:spPr>
          <a:xfrm>
            <a:off x="31900" y="1193294"/>
            <a:ext cx="1308070" cy="3112807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ravokotnik 39"/>
          <p:cNvSpPr/>
          <p:nvPr/>
        </p:nvSpPr>
        <p:spPr>
          <a:xfrm>
            <a:off x="341713" y="2886524"/>
            <a:ext cx="2006510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2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It’s snowing.</a:t>
            </a:r>
            <a:endParaRPr lang="sl-SI" sz="2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1" name="Pravokotnik 40"/>
          <p:cNvSpPr/>
          <p:nvPr/>
        </p:nvSpPr>
        <p:spPr>
          <a:xfrm>
            <a:off x="31203" y="1721700"/>
            <a:ext cx="172585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3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window</a:t>
            </a:r>
            <a:endParaRPr lang="sl-SI" sz="35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9" name="Pravokotnik 38"/>
          <p:cNvSpPr/>
          <p:nvPr/>
        </p:nvSpPr>
        <p:spPr>
          <a:xfrm>
            <a:off x="6927849" y="3195782"/>
            <a:ext cx="2510151" cy="2198254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Pravokotnik 42"/>
          <p:cNvSpPr/>
          <p:nvPr/>
        </p:nvSpPr>
        <p:spPr>
          <a:xfrm>
            <a:off x="6955557" y="4894393"/>
            <a:ext cx="219778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35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fireplace</a:t>
            </a:r>
            <a:endParaRPr lang="sl-SI" sz="35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44" name="Raven puščični povezovalnik 43"/>
          <p:cNvCxnSpPr/>
          <p:nvPr/>
        </p:nvCxnSpPr>
        <p:spPr>
          <a:xfrm flipH="1">
            <a:off x="9983818" y="4319054"/>
            <a:ext cx="594238" cy="57533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765357" y="1347123"/>
            <a:ext cx="487363" cy="487363"/>
          </a:xfrm>
          <a:prstGeom prst="rect">
            <a:avLst/>
          </a:prstGeom>
        </p:spPr>
      </p:pic>
      <p:pic>
        <p:nvPicPr>
          <p:cNvPr id="53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746402" y="5380735"/>
            <a:ext cx="487363" cy="487363"/>
          </a:xfrm>
          <a:prstGeom prst="rect">
            <a:avLst/>
          </a:prstGeom>
        </p:spPr>
      </p:pic>
      <p:pic>
        <p:nvPicPr>
          <p:cNvPr id="54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860860" y="5456389"/>
            <a:ext cx="487363" cy="487363"/>
          </a:xfrm>
          <a:prstGeom prst="rect">
            <a:avLst/>
          </a:prstGeom>
        </p:spPr>
      </p:pic>
      <p:pic>
        <p:nvPicPr>
          <p:cNvPr id="55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041048" y="6114225"/>
            <a:ext cx="487363" cy="487363"/>
          </a:xfrm>
          <a:prstGeom prst="rect">
            <a:avLst/>
          </a:prstGeom>
        </p:spPr>
      </p:pic>
      <p:pic>
        <p:nvPicPr>
          <p:cNvPr id="56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904402" y="4606723"/>
            <a:ext cx="487363" cy="487363"/>
          </a:xfrm>
          <a:prstGeom prst="rect">
            <a:avLst/>
          </a:prstGeom>
        </p:spPr>
      </p:pic>
      <p:pic>
        <p:nvPicPr>
          <p:cNvPr id="59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71870" y="1425022"/>
            <a:ext cx="487363" cy="487363"/>
          </a:xfrm>
          <a:prstGeom prst="rect">
            <a:avLst/>
          </a:prstGeom>
        </p:spPr>
      </p:pic>
      <p:pic>
        <p:nvPicPr>
          <p:cNvPr id="62" name="Posnet zvo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87565" y="3431102"/>
            <a:ext cx="487363" cy="487363"/>
          </a:xfrm>
          <a:prstGeom prst="rect">
            <a:avLst/>
          </a:prstGeom>
        </p:spPr>
      </p:pic>
      <p:pic>
        <p:nvPicPr>
          <p:cNvPr id="63" name="Posnet zvok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723852" y="733111"/>
            <a:ext cx="487363" cy="487363"/>
          </a:xfrm>
          <a:prstGeom prst="rect">
            <a:avLst/>
          </a:prstGeom>
        </p:spPr>
      </p:pic>
      <p:sp>
        <p:nvSpPr>
          <p:cNvPr id="5120" name="Pravokotnik 5119"/>
          <p:cNvSpPr/>
          <p:nvPr/>
        </p:nvSpPr>
        <p:spPr>
          <a:xfrm>
            <a:off x="2014978" y="536345"/>
            <a:ext cx="125245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3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  <a:r>
              <a:rPr lang="en-AU" sz="35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star</a:t>
            </a:r>
            <a:endParaRPr lang="sl-SI" sz="35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121" name="5-kraka zvezda 5120"/>
          <p:cNvSpPr/>
          <p:nvPr/>
        </p:nvSpPr>
        <p:spPr>
          <a:xfrm>
            <a:off x="3054286" y="386500"/>
            <a:ext cx="729218" cy="688156"/>
          </a:xfrm>
          <a:prstGeom prst="star5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125" name="Posnet zvok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2733967" y="998881"/>
            <a:ext cx="307340" cy="3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3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355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341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353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332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3337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285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4322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4322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3267" fill="hold"/>
                                        <p:tgtEl>
                                          <p:spTgt spid="5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audi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5"/>
                </p:tgtEl>
              </p:cMediaNode>
            </p:audio>
          </p:childTnLst>
        </p:cTn>
      </p:par>
    </p:tnLst>
    <p:bldLst>
      <p:bldP spid="4" grpId="0"/>
      <p:bldP spid="7" grpId="0"/>
      <p:bldP spid="23" grpId="0"/>
      <p:bldP spid="22" grpId="0" animBg="1"/>
      <p:bldP spid="25" grpId="0"/>
      <p:bldP spid="29" grpId="0"/>
      <p:bldP spid="38" grpId="0" animBg="1"/>
      <p:bldP spid="40" grpId="0"/>
      <p:bldP spid="41" grpId="0"/>
      <p:bldP spid="39" grpId="0" animBg="1"/>
      <p:bldP spid="43" grpId="0"/>
      <p:bldP spid="5120" grpId="0"/>
      <p:bldP spid="51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54207" cy="1325563"/>
          </a:xfrm>
        </p:spPr>
        <p:txBody>
          <a:bodyPr/>
          <a:lstStyle/>
          <a:p>
            <a:r>
              <a:rPr lang="en-AU" b="1" dirty="0" smtClean="0"/>
              <a:t>WHO IS THIS?</a:t>
            </a:r>
            <a:endParaRPr lang="sl-SI" b="1" dirty="0"/>
          </a:p>
        </p:txBody>
      </p:sp>
      <p:pic>
        <p:nvPicPr>
          <p:cNvPr id="6146" name="Picture 2" descr="Santa Boots Clipart 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27" y="1565233"/>
            <a:ext cx="4057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192407" y="996475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3660" y="1121790"/>
            <a:ext cx="443443" cy="443443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6291182" y="965638"/>
            <a:ext cx="5127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SANTA CLAUS.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45785" y="2595843"/>
            <a:ext cx="934644" cy="934644"/>
          </a:xfrm>
          <a:prstGeom prst="rect">
            <a:avLst/>
          </a:prstGeom>
        </p:spPr>
      </p:pic>
      <p:sp>
        <p:nvSpPr>
          <p:cNvPr id="10" name="Prostoročno 9"/>
          <p:cNvSpPr/>
          <p:nvPr/>
        </p:nvSpPr>
        <p:spPr>
          <a:xfrm>
            <a:off x="4935805" y="1545825"/>
            <a:ext cx="2454809" cy="1280128"/>
          </a:xfrm>
          <a:custGeom>
            <a:avLst/>
            <a:gdLst>
              <a:gd name="connsiteX0" fmla="*/ 371486 w 2454809"/>
              <a:gd name="connsiteY0" fmla="*/ 103866 h 1280128"/>
              <a:gd name="connsiteX1" fmla="*/ 503461 w 2454809"/>
              <a:gd name="connsiteY1" fmla="*/ 66159 h 1280128"/>
              <a:gd name="connsiteX2" fmla="*/ 720277 w 2454809"/>
              <a:gd name="connsiteY2" fmla="*/ 171 h 1280128"/>
              <a:gd name="connsiteX3" fmla="*/ 899387 w 2454809"/>
              <a:gd name="connsiteY3" fmla="*/ 47305 h 1280128"/>
              <a:gd name="connsiteX4" fmla="*/ 1021935 w 2454809"/>
              <a:gd name="connsiteY4" fmla="*/ 56732 h 1280128"/>
              <a:gd name="connsiteX5" fmla="*/ 1182191 w 2454809"/>
              <a:gd name="connsiteY5" fmla="*/ 85012 h 1280128"/>
              <a:gd name="connsiteX6" fmla="*/ 1361300 w 2454809"/>
              <a:gd name="connsiteY6" fmla="*/ 85012 h 1280128"/>
              <a:gd name="connsiteX7" fmla="*/ 1512129 w 2454809"/>
              <a:gd name="connsiteY7" fmla="*/ 85012 h 1280128"/>
              <a:gd name="connsiteX8" fmla="*/ 1700665 w 2454809"/>
              <a:gd name="connsiteY8" fmla="*/ 160427 h 1280128"/>
              <a:gd name="connsiteX9" fmla="*/ 1851494 w 2454809"/>
              <a:gd name="connsiteY9" fmla="*/ 264121 h 1280128"/>
              <a:gd name="connsiteX10" fmla="*/ 1936335 w 2454809"/>
              <a:gd name="connsiteY10" fmla="*/ 424377 h 1280128"/>
              <a:gd name="connsiteX11" fmla="*/ 2049457 w 2454809"/>
              <a:gd name="connsiteY11" fmla="*/ 631767 h 1280128"/>
              <a:gd name="connsiteX12" fmla="*/ 2143725 w 2454809"/>
              <a:gd name="connsiteY12" fmla="*/ 801449 h 1280128"/>
              <a:gd name="connsiteX13" fmla="*/ 2190859 w 2454809"/>
              <a:gd name="connsiteY13" fmla="*/ 895717 h 1280128"/>
              <a:gd name="connsiteX14" fmla="*/ 2285127 w 2454809"/>
              <a:gd name="connsiteY14" fmla="*/ 914571 h 1280128"/>
              <a:gd name="connsiteX15" fmla="*/ 2388822 w 2454809"/>
              <a:gd name="connsiteY15" fmla="*/ 980559 h 1280128"/>
              <a:gd name="connsiteX16" fmla="*/ 2454809 w 2454809"/>
              <a:gd name="connsiteY16" fmla="*/ 1150241 h 1280128"/>
              <a:gd name="connsiteX17" fmla="*/ 2388822 w 2454809"/>
              <a:gd name="connsiteY17" fmla="*/ 1263363 h 1280128"/>
              <a:gd name="connsiteX18" fmla="*/ 2172005 w 2454809"/>
              <a:gd name="connsiteY18" fmla="*/ 1272789 h 1280128"/>
              <a:gd name="connsiteX19" fmla="*/ 2049457 w 2454809"/>
              <a:gd name="connsiteY19" fmla="*/ 1197375 h 1280128"/>
              <a:gd name="connsiteX20" fmla="*/ 2040030 w 2454809"/>
              <a:gd name="connsiteY20" fmla="*/ 1055973 h 1280128"/>
              <a:gd name="connsiteX21" fmla="*/ 1955189 w 2454809"/>
              <a:gd name="connsiteY21" fmla="*/ 1140814 h 1280128"/>
              <a:gd name="connsiteX22" fmla="*/ 1672385 w 2454809"/>
              <a:gd name="connsiteY22" fmla="*/ 1121961 h 1280128"/>
              <a:gd name="connsiteX23" fmla="*/ 1502702 w 2454809"/>
              <a:gd name="connsiteY23" fmla="*/ 1074827 h 1280128"/>
              <a:gd name="connsiteX24" fmla="*/ 1285886 w 2454809"/>
              <a:gd name="connsiteY24" fmla="*/ 1037119 h 1280128"/>
              <a:gd name="connsiteX25" fmla="*/ 965374 w 2454809"/>
              <a:gd name="connsiteY25" fmla="*/ 1018266 h 1280128"/>
              <a:gd name="connsiteX26" fmla="*/ 795692 w 2454809"/>
              <a:gd name="connsiteY26" fmla="*/ 989985 h 1280128"/>
              <a:gd name="connsiteX27" fmla="*/ 550595 w 2454809"/>
              <a:gd name="connsiteY27" fmla="*/ 989985 h 1280128"/>
              <a:gd name="connsiteX28" fmla="*/ 371486 w 2454809"/>
              <a:gd name="connsiteY28" fmla="*/ 1027693 h 1280128"/>
              <a:gd name="connsiteX29" fmla="*/ 248937 w 2454809"/>
              <a:gd name="connsiteY29" fmla="*/ 1121961 h 1280128"/>
              <a:gd name="connsiteX30" fmla="*/ 60401 w 2454809"/>
              <a:gd name="connsiteY30" fmla="*/ 1084253 h 1280128"/>
              <a:gd name="connsiteX31" fmla="*/ 3840 w 2454809"/>
              <a:gd name="connsiteY31" fmla="*/ 933424 h 1280128"/>
              <a:gd name="connsiteX32" fmla="*/ 13267 w 2454809"/>
              <a:gd name="connsiteY32" fmla="*/ 848583 h 1280128"/>
              <a:gd name="connsiteX33" fmla="*/ 79255 w 2454809"/>
              <a:gd name="connsiteY33" fmla="*/ 726035 h 1280128"/>
              <a:gd name="connsiteX34" fmla="*/ 79255 w 2454809"/>
              <a:gd name="connsiteY34" fmla="*/ 660047 h 1280128"/>
              <a:gd name="connsiteX35" fmla="*/ 107535 w 2454809"/>
              <a:gd name="connsiteY35" fmla="*/ 546926 h 1280128"/>
              <a:gd name="connsiteX36" fmla="*/ 135816 w 2454809"/>
              <a:gd name="connsiteY36" fmla="*/ 396097 h 1280128"/>
              <a:gd name="connsiteX37" fmla="*/ 211230 w 2454809"/>
              <a:gd name="connsiteY37" fmla="*/ 264121 h 1280128"/>
              <a:gd name="connsiteX38" fmla="*/ 352632 w 2454809"/>
              <a:gd name="connsiteY38" fmla="*/ 160427 h 1280128"/>
              <a:gd name="connsiteX39" fmla="*/ 494034 w 2454809"/>
              <a:gd name="connsiteY39" fmla="*/ 85012 h 1280128"/>
              <a:gd name="connsiteX40" fmla="*/ 626009 w 2454809"/>
              <a:gd name="connsiteY40" fmla="*/ 37878 h 1280128"/>
              <a:gd name="connsiteX41" fmla="*/ 767411 w 2454809"/>
              <a:gd name="connsiteY41" fmla="*/ 28451 h 1280128"/>
              <a:gd name="connsiteX42" fmla="*/ 889960 w 2454809"/>
              <a:gd name="connsiteY42" fmla="*/ 56732 h 1280128"/>
              <a:gd name="connsiteX43" fmla="*/ 955948 w 2454809"/>
              <a:gd name="connsiteY43" fmla="*/ 66159 h 1280128"/>
              <a:gd name="connsiteX44" fmla="*/ 1050216 w 2454809"/>
              <a:gd name="connsiteY44" fmla="*/ 66159 h 1280128"/>
              <a:gd name="connsiteX45" fmla="*/ 1106776 w 2454809"/>
              <a:gd name="connsiteY45" fmla="*/ 75585 h 128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54809" h="1280128">
                <a:moveTo>
                  <a:pt x="371486" y="103866"/>
                </a:moveTo>
                <a:lnTo>
                  <a:pt x="503461" y="66159"/>
                </a:lnTo>
                <a:cubicBezTo>
                  <a:pt x="561593" y="48876"/>
                  <a:pt x="654289" y="3313"/>
                  <a:pt x="720277" y="171"/>
                </a:cubicBezTo>
                <a:cubicBezTo>
                  <a:pt x="786265" y="-2971"/>
                  <a:pt x="849111" y="37878"/>
                  <a:pt x="899387" y="47305"/>
                </a:cubicBezTo>
                <a:cubicBezTo>
                  <a:pt x="949663" y="56732"/>
                  <a:pt x="974801" y="50447"/>
                  <a:pt x="1021935" y="56732"/>
                </a:cubicBezTo>
                <a:cubicBezTo>
                  <a:pt x="1069069" y="63016"/>
                  <a:pt x="1125630" y="80299"/>
                  <a:pt x="1182191" y="85012"/>
                </a:cubicBezTo>
                <a:cubicBezTo>
                  <a:pt x="1238752" y="89725"/>
                  <a:pt x="1361300" y="85012"/>
                  <a:pt x="1361300" y="85012"/>
                </a:cubicBezTo>
                <a:cubicBezTo>
                  <a:pt x="1416290" y="85012"/>
                  <a:pt x="1455568" y="72443"/>
                  <a:pt x="1512129" y="85012"/>
                </a:cubicBezTo>
                <a:cubicBezTo>
                  <a:pt x="1568690" y="97581"/>
                  <a:pt x="1644104" y="130576"/>
                  <a:pt x="1700665" y="160427"/>
                </a:cubicBezTo>
                <a:cubicBezTo>
                  <a:pt x="1757226" y="190279"/>
                  <a:pt x="1812216" y="220129"/>
                  <a:pt x="1851494" y="264121"/>
                </a:cubicBezTo>
                <a:cubicBezTo>
                  <a:pt x="1890772" y="308113"/>
                  <a:pt x="1903341" y="363103"/>
                  <a:pt x="1936335" y="424377"/>
                </a:cubicBezTo>
                <a:cubicBezTo>
                  <a:pt x="1969329" y="485651"/>
                  <a:pt x="2014892" y="568922"/>
                  <a:pt x="2049457" y="631767"/>
                </a:cubicBezTo>
                <a:cubicBezTo>
                  <a:pt x="2084022" y="694612"/>
                  <a:pt x="2120158" y="757457"/>
                  <a:pt x="2143725" y="801449"/>
                </a:cubicBezTo>
                <a:cubicBezTo>
                  <a:pt x="2167292" y="845441"/>
                  <a:pt x="2167292" y="876863"/>
                  <a:pt x="2190859" y="895717"/>
                </a:cubicBezTo>
                <a:cubicBezTo>
                  <a:pt x="2214426" y="914571"/>
                  <a:pt x="2252133" y="900431"/>
                  <a:pt x="2285127" y="914571"/>
                </a:cubicBezTo>
                <a:cubicBezTo>
                  <a:pt x="2318121" y="928711"/>
                  <a:pt x="2360542" y="941281"/>
                  <a:pt x="2388822" y="980559"/>
                </a:cubicBezTo>
                <a:cubicBezTo>
                  <a:pt x="2417102" y="1019837"/>
                  <a:pt x="2454809" y="1103107"/>
                  <a:pt x="2454809" y="1150241"/>
                </a:cubicBezTo>
                <a:cubicBezTo>
                  <a:pt x="2454809" y="1197375"/>
                  <a:pt x="2435956" y="1242938"/>
                  <a:pt x="2388822" y="1263363"/>
                </a:cubicBezTo>
                <a:cubicBezTo>
                  <a:pt x="2341688" y="1283788"/>
                  <a:pt x="2228566" y="1283787"/>
                  <a:pt x="2172005" y="1272789"/>
                </a:cubicBezTo>
                <a:cubicBezTo>
                  <a:pt x="2115444" y="1261791"/>
                  <a:pt x="2071453" y="1233511"/>
                  <a:pt x="2049457" y="1197375"/>
                </a:cubicBezTo>
                <a:cubicBezTo>
                  <a:pt x="2027461" y="1161239"/>
                  <a:pt x="2055741" y="1065400"/>
                  <a:pt x="2040030" y="1055973"/>
                </a:cubicBezTo>
                <a:cubicBezTo>
                  <a:pt x="2024319" y="1046546"/>
                  <a:pt x="2016463" y="1129816"/>
                  <a:pt x="1955189" y="1140814"/>
                </a:cubicBezTo>
                <a:cubicBezTo>
                  <a:pt x="1893915" y="1151812"/>
                  <a:pt x="1747800" y="1132959"/>
                  <a:pt x="1672385" y="1121961"/>
                </a:cubicBezTo>
                <a:cubicBezTo>
                  <a:pt x="1596971" y="1110963"/>
                  <a:pt x="1567118" y="1088967"/>
                  <a:pt x="1502702" y="1074827"/>
                </a:cubicBezTo>
                <a:cubicBezTo>
                  <a:pt x="1438286" y="1060687"/>
                  <a:pt x="1375440" y="1046546"/>
                  <a:pt x="1285886" y="1037119"/>
                </a:cubicBezTo>
                <a:cubicBezTo>
                  <a:pt x="1196332" y="1027692"/>
                  <a:pt x="1047073" y="1026122"/>
                  <a:pt x="965374" y="1018266"/>
                </a:cubicBezTo>
                <a:cubicBezTo>
                  <a:pt x="883675" y="1010410"/>
                  <a:pt x="864822" y="994699"/>
                  <a:pt x="795692" y="989985"/>
                </a:cubicBezTo>
                <a:cubicBezTo>
                  <a:pt x="726562" y="985272"/>
                  <a:pt x="621296" y="983700"/>
                  <a:pt x="550595" y="989985"/>
                </a:cubicBezTo>
                <a:cubicBezTo>
                  <a:pt x="479894" y="996270"/>
                  <a:pt x="421762" y="1005697"/>
                  <a:pt x="371486" y="1027693"/>
                </a:cubicBezTo>
                <a:cubicBezTo>
                  <a:pt x="321210" y="1049689"/>
                  <a:pt x="300784" y="1112534"/>
                  <a:pt x="248937" y="1121961"/>
                </a:cubicBezTo>
                <a:cubicBezTo>
                  <a:pt x="197090" y="1131388"/>
                  <a:pt x="101250" y="1115676"/>
                  <a:pt x="60401" y="1084253"/>
                </a:cubicBezTo>
                <a:cubicBezTo>
                  <a:pt x="19551" y="1052830"/>
                  <a:pt x="11696" y="972702"/>
                  <a:pt x="3840" y="933424"/>
                </a:cubicBezTo>
                <a:cubicBezTo>
                  <a:pt x="-4016" y="894146"/>
                  <a:pt x="698" y="883148"/>
                  <a:pt x="13267" y="848583"/>
                </a:cubicBezTo>
                <a:cubicBezTo>
                  <a:pt x="25836" y="814018"/>
                  <a:pt x="68257" y="757458"/>
                  <a:pt x="79255" y="726035"/>
                </a:cubicBezTo>
                <a:cubicBezTo>
                  <a:pt x="90253" y="694612"/>
                  <a:pt x="74542" y="689898"/>
                  <a:pt x="79255" y="660047"/>
                </a:cubicBezTo>
                <a:cubicBezTo>
                  <a:pt x="83968" y="630196"/>
                  <a:pt x="98108" y="590918"/>
                  <a:pt x="107535" y="546926"/>
                </a:cubicBezTo>
                <a:cubicBezTo>
                  <a:pt x="116962" y="502934"/>
                  <a:pt x="118534" y="443231"/>
                  <a:pt x="135816" y="396097"/>
                </a:cubicBezTo>
                <a:cubicBezTo>
                  <a:pt x="153098" y="348963"/>
                  <a:pt x="175094" y="303399"/>
                  <a:pt x="211230" y="264121"/>
                </a:cubicBezTo>
                <a:cubicBezTo>
                  <a:pt x="247366" y="224843"/>
                  <a:pt x="305498" y="190279"/>
                  <a:pt x="352632" y="160427"/>
                </a:cubicBezTo>
                <a:cubicBezTo>
                  <a:pt x="399766" y="130576"/>
                  <a:pt x="448471" y="105437"/>
                  <a:pt x="494034" y="85012"/>
                </a:cubicBezTo>
                <a:cubicBezTo>
                  <a:pt x="539597" y="64587"/>
                  <a:pt x="580446" y="47305"/>
                  <a:pt x="626009" y="37878"/>
                </a:cubicBezTo>
                <a:cubicBezTo>
                  <a:pt x="671572" y="28451"/>
                  <a:pt x="723419" y="25309"/>
                  <a:pt x="767411" y="28451"/>
                </a:cubicBezTo>
                <a:cubicBezTo>
                  <a:pt x="811403" y="31593"/>
                  <a:pt x="858537" y="50447"/>
                  <a:pt x="889960" y="56732"/>
                </a:cubicBezTo>
                <a:cubicBezTo>
                  <a:pt x="921383" y="63017"/>
                  <a:pt x="929239" y="64588"/>
                  <a:pt x="955948" y="66159"/>
                </a:cubicBezTo>
                <a:cubicBezTo>
                  <a:pt x="982657" y="67730"/>
                  <a:pt x="1025078" y="64588"/>
                  <a:pt x="1050216" y="66159"/>
                </a:cubicBezTo>
                <a:cubicBezTo>
                  <a:pt x="1075354" y="67730"/>
                  <a:pt x="1091065" y="71657"/>
                  <a:pt x="1106776" y="75585"/>
                </a:cubicBezTo>
              </a:path>
            </a:pathLst>
          </a:custGeom>
          <a:ln w="571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464768" y="1907873"/>
            <a:ext cx="487363" cy="487363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77210" y="1793152"/>
            <a:ext cx="487363" cy="487363"/>
          </a:xfrm>
          <a:prstGeom prst="rect">
            <a:avLst/>
          </a:prstGeom>
        </p:spPr>
      </p:pic>
      <p:sp>
        <p:nvSpPr>
          <p:cNvPr id="14" name="Prostoročno 13"/>
          <p:cNvSpPr/>
          <p:nvPr/>
        </p:nvSpPr>
        <p:spPr>
          <a:xfrm>
            <a:off x="4215189" y="3592909"/>
            <a:ext cx="3534276" cy="1566531"/>
          </a:xfrm>
          <a:custGeom>
            <a:avLst/>
            <a:gdLst>
              <a:gd name="connsiteX0" fmla="*/ 633902 w 3534276"/>
              <a:gd name="connsiteY0" fmla="*/ 36 h 1566531"/>
              <a:gd name="connsiteX1" fmla="*/ 726266 w 3534276"/>
              <a:gd name="connsiteY1" fmla="*/ 73927 h 1566531"/>
              <a:gd name="connsiteX2" fmla="*/ 790920 w 3534276"/>
              <a:gd name="connsiteY2" fmla="*/ 194000 h 1566531"/>
              <a:gd name="connsiteX3" fmla="*/ 966411 w 3534276"/>
              <a:gd name="connsiteY3" fmla="*/ 286364 h 1566531"/>
              <a:gd name="connsiteX4" fmla="*/ 1151138 w 3534276"/>
              <a:gd name="connsiteY4" fmla="*/ 387964 h 1566531"/>
              <a:gd name="connsiteX5" fmla="*/ 1289684 w 3534276"/>
              <a:gd name="connsiteY5" fmla="*/ 480327 h 1566531"/>
              <a:gd name="connsiteX6" fmla="*/ 1502120 w 3534276"/>
              <a:gd name="connsiteY6" fmla="*/ 498800 h 1566531"/>
              <a:gd name="connsiteX7" fmla="*/ 1751502 w 3534276"/>
              <a:gd name="connsiteY7" fmla="*/ 554218 h 1566531"/>
              <a:gd name="connsiteX8" fmla="*/ 1926993 w 3534276"/>
              <a:gd name="connsiteY8" fmla="*/ 535746 h 1566531"/>
              <a:gd name="connsiteX9" fmla="*/ 2028593 w 3534276"/>
              <a:gd name="connsiteY9" fmla="*/ 535746 h 1566531"/>
              <a:gd name="connsiteX10" fmla="*/ 2204084 w 3534276"/>
              <a:gd name="connsiteY10" fmla="*/ 498800 h 1566531"/>
              <a:gd name="connsiteX11" fmla="*/ 2370338 w 3534276"/>
              <a:gd name="connsiteY11" fmla="*/ 406436 h 1566531"/>
              <a:gd name="connsiteX12" fmla="*/ 2610484 w 3534276"/>
              <a:gd name="connsiteY12" fmla="*/ 286364 h 1566531"/>
              <a:gd name="connsiteX13" fmla="*/ 2767502 w 3534276"/>
              <a:gd name="connsiteY13" fmla="*/ 212473 h 1566531"/>
              <a:gd name="connsiteX14" fmla="*/ 2887575 w 3534276"/>
              <a:gd name="connsiteY14" fmla="*/ 101636 h 1566531"/>
              <a:gd name="connsiteX15" fmla="*/ 2942993 w 3534276"/>
              <a:gd name="connsiteY15" fmla="*/ 64691 h 1566531"/>
              <a:gd name="connsiteX16" fmla="*/ 3044593 w 3534276"/>
              <a:gd name="connsiteY16" fmla="*/ 212473 h 1566531"/>
              <a:gd name="connsiteX17" fmla="*/ 3146193 w 3534276"/>
              <a:gd name="connsiteY17" fmla="*/ 304836 h 1566531"/>
              <a:gd name="connsiteX18" fmla="*/ 3201611 w 3534276"/>
              <a:gd name="connsiteY18" fmla="*/ 397200 h 1566531"/>
              <a:gd name="connsiteX19" fmla="*/ 3303211 w 3534276"/>
              <a:gd name="connsiteY19" fmla="*/ 489564 h 1566531"/>
              <a:gd name="connsiteX20" fmla="*/ 3358629 w 3534276"/>
              <a:gd name="connsiteY20" fmla="*/ 591164 h 1566531"/>
              <a:gd name="connsiteX21" fmla="*/ 3386338 w 3534276"/>
              <a:gd name="connsiteY21" fmla="*/ 618873 h 1566531"/>
              <a:gd name="connsiteX22" fmla="*/ 3469466 w 3534276"/>
              <a:gd name="connsiteY22" fmla="*/ 655818 h 1566531"/>
              <a:gd name="connsiteX23" fmla="*/ 3534120 w 3534276"/>
              <a:gd name="connsiteY23" fmla="*/ 775891 h 1566531"/>
              <a:gd name="connsiteX24" fmla="*/ 3450993 w 3534276"/>
              <a:gd name="connsiteY24" fmla="*/ 859018 h 1566531"/>
              <a:gd name="connsiteX25" fmla="*/ 3340156 w 3534276"/>
              <a:gd name="connsiteY25" fmla="*/ 951382 h 1566531"/>
              <a:gd name="connsiteX26" fmla="*/ 3201611 w 3534276"/>
              <a:gd name="connsiteY26" fmla="*/ 1062218 h 1566531"/>
              <a:gd name="connsiteX27" fmla="*/ 3072302 w 3534276"/>
              <a:gd name="connsiteY27" fmla="*/ 1089927 h 1566531"/>
              <a:gd name="connsiteX28" fmla="*/ 3007647 w 3534276"/>
              <a:gd name="connsiteY28" fmla="*/ 1099164 h 1566531"/>
              <a:gd name="connsiteX29" fmla="*/ 2979938 w 3534276"/>
              <a:gd name="connsiteY29" fmla="*/ 1052982 h 1566531"/>
              <a:gd name="connsiteX30" fmla="*/ 2989175 w 3534276"/>
              <a:gd name="connsiteY30" fmla="*/ 997564 h 1566531"/>
              <a:gd name="connsiteX31" fmla="*/ 2989175 w 3534276"/>
              <a:gd name="connsiteY31" fmla="*/ 1154582 h 1566531"/>
              <a:gd name="connsiteX32" fmla="*/ 3072302 w 3534276"/>
              <a:gd name="connsiteY32" fmla="*/ 1219236 h 1566531"/>
              <a:gd name="connsiteX33" fmla="*/ 3044593 w 3534276"/>
              <a:gd name="connsiteY33" fmla="*/ 1339309 h 1566531"/>
              <a:gd name="connsiteX34" fmla="*/ 2887575 w 3534276"/>
              <a:gd name="connsiteY34" fmla="*/ 1440909 h 1566531"/>
              <a:gd name="connsiteX35" fmla="*/ 2675138 w 3534276"/>
              <a:gd name="connsiteY35" fmla="*/ 1496327 h 1566531"/>
              <a:gd name="connsiteX36" fmla="*/ 2555066 w 3534276"/>
              <a:gd name="connsiteY36" fmla="*/ 1496327 h 1566531"/>
              <a:gd name="connsiteX37" fmla="*/ 2314920 w 3534276"/>
              <a:gd name="connsiteY37" fmla="*/ 1560982 h 1566531"/>
              <a:gd name="connsiteX38" fmla="*/ 1991647 w 3534276"/>
              <a:gd name="connsiteY38" fmla="*/ 1560982 h 1566531"/>
              <a:gd name="connsiteX39" fmla="*/ 1733029 w 3534276"/>
              <a:gd name="connsiteY39" fmla="*/ 1542509 h 1566531"/>
              <a:gd name="connsiteX40" fmla="*/ 1576011 w 3534276"/>
              <a:gd name="connsiteY40" fmla="*/ 1551746 h 1566531"/>
              <a:gd name="connsiteX41" fmla="*/ 1326629 w 3534276"/>
              <a:gd name="connsiteY41" fmla="*/ 1533273 h 1566531"/>
              <a:gd name="connsiteX42" fmla="*/ 1123429 w 3534276"/>
              <a:gd name="connsiteY42" fmla="*/ 1524036 h 1566531"/>
              <a:gd name="connsiteX43" fmla="*/ 864811 w 3534276"/>
              <a:gd name="connsiteY43" fmla="*/ 1496327 h 1566531"/>
              <a:gd name="connsiteX44" fmla="*/ 680084 w 3534276"/>
              <a:gd name="connsiteY44" fmla="*/ 1450146 h 1566531"/>
              <a:gd name="connsiteX45" fmla="*/ 532302 w 3534276"/>
              <a:gd name="connsiteY45" fmla="*/ 1422436 h 1566531"/>
              <a:gd name="connsiteX46" fmla="*/ 486120 w 3534276"/>
              <a:gd name="connsiteY46" fmla="*/ 1330073 h 1566531"/>
              <a:gd name="connsiteX47" fmla="*/ 495356 w 3534276"/>
              <a:gd name="connsiteY47" fmla="*/ 1237709 h 1566531"/>
              <a:gd name="connsiteX48" fmla="*/ 513829 w 3534276"/>
              <a:gd name="connsiteY48" fmla="*/ 1145346 h 1566531"/>
              <a:gd name="connsiteX49" fmla="*/ 476884 w 3534276"/>
              <a:gd name="connsiteY49" fmla="*/ 1182291 h 1566531"/>
              <a:gd name="connsiteX50" fmla="*/ 393756 w 3534276"/>
              <a:gd name="connsiteY50" fmla="*/ 1145346 h 1566531"/>
              <a:gd name="connsiteX51" fmla="*/ 273684 w 3534276"/>
              <a:gd name="connsiteY51" fmla="*/ 1071455 h 1566531"/>
              <a:gd name="connsiteX52" fmla="*/ 190556 w 3534276"/>
              <a:gd name="connsiteY52" fmla="*/ 997564 h 1566531"/>
              <a:gd name="connsiteX53" fmla="*/ 125902 w 3534276"/>
              <a:gd name="connsiteY53" fmla="*/ 951382 h 1566531"/>
              <a:gd name="connsiteX54" fmla="*/ 42775 w 3534276"/>
              <a:gd name="connsiteY54" fmla="*/ 886727 h 1566531"/>
              <a:gd name="connsiteX55" fmla="*/ 5829 w 3534276"/>
              <a:gd name="connsiteY55" fmla="*/ 831309 h 1566531"/>
              <a:gd name="connsiteX56" fmla="*/ 5829 w 3534276"/>
              <a:gd name="connsiteY56" fmla="*/ 757418 h 1566531"/>
              <a:gd name="connsiteX57" fmla="*/ 61247 w 3534276"/>
              <a:gd name="connsiteY57" fmla="*/ 692764 h 1566531"/>
              <a:gd name="connsiteX58" fmla="*/ 116666 w 3534276"/>
              <a:gd name="connsiteY58" fmla="*/ 655818 h 1566531"/>
              <a:gd name="connsiteX59" fmla="*/ 153611 w 3534276"/>
              <a:gd name="connsiteY59" fmla="*/ 628109 h 1566531"/>
              <a:gd name="connsiteX60" fmla="*/ 227502 w 3534276"/>
              <a:gd name="connsiteY60" fmla="*/ 498800 h 1566531"/>
              <a:gd name="connsiteX61" fmla="*/ 329102 w 3534276"/>
              <a:gd name="connsiteY61" fmla="*/ 360255 h 1566531"/>
              <a:gd name="connsiteX62" fmla="*/ 402993 w 3534276"/>
              <a:gd name="connsiteY62" fmla="*/ 286364 h 1566531"/>
              <a:gd name="connsiteX63" fmla="*/ 523066 w 3534276"/>
              <a:gd name="connsiteY63" fmla="*/ 120109 h 1566531"/>
              <a:gd name="connsiteX64" fmla="*/ 624666 w 3534276"/>
              <a:gd name="connsiteY64" fmla="*/ 64691 h 1566531"/>
              <a:gd name="connsiteX65" fmla="*/ 633902 w 3534276"/>
              <a:gd name="connsiteY65" fmla="*/ 36 h 15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534276" h="1566531">
                <a:moveTo>
                  <a:pt x="633902" y="36"/>
                </a:moveTo>
                <a:cubicBezTo>
                  <a:pt x="650835" y="1575"/>
                  <a:pt x="700096" y="41600"/>
                  <a:pt x="726266" y="73927"/>
                </a:cubicBezTo>
                <a:cubicBezTo>
                  <a:pt x="752436" y="106254"/>
                  <a:pt x="750896" y="158594"/>
                  <a:pt x="790920" y="194000"/>
                </a:cubicBezTo>
                <a:cubicBezTo>
                  <a:pt x="830944" y="229406"/>
                  <a:pt x="906375" y="254037"/>
                  <a:pt x="966411" y="286364"/>
                </a:cubicBezTo>
                <a:cubicBezTo>
                  <a:pt x="1026447" y="318691"/>
                  <a:pt x="1097259" y="355637"/>
                  <a:pt x="1151138" y="387964"/>
                </a:cubicBezTo>
                <a:cubicBezTo>
                  <a:pt x="1205017" y="420291"/>
                  <a:pt x="1231187" y="461854"/>
                  <a:pt x="1289684" y="480327"/>
                </a:cubicBezTo>
                <a:cubicBezTo>
                  <a:pt x="1348181" y="498800"/>
                  <a:pt x="1425150" y="486485"/>
                  <a:pt x="1502120" y="498800"/>
                </a:cubicBezTo>
                <a:cubicBezTo>
                  <a:pt x="1579090" y="511115"/>
                  <a:pt x="1680690" y="548060"/>
                  <a:pt x="1751502" y="554218"/>
                </a:cubicBezTo>
                <a:cubicBezTo>
                  <a:pt x="1822314" y="560376"/>
                  <a:pt x="1880811" y="538825"/>
                  <a:pt x="1926993" y="535746"/>
                </a:cubicBezTo>
                <a:cubicBezTo>
                  <a:pt x="1973175" y="532667"/>
                  <a:pt x="1982411" y="541904"/>
                  <a:pt x="2028593" y="535746"/>
                </a:cubicBezTo>
                <a:cubicBezTo>
                  <a:pt x="2074775" y="529588"/>
                  <a:pt x="2147127" y="520352"/>
                  <a:pt x="2204084" y="498800"/>
                </a:cubicBezTo>
                <a:cubicBezTo>
                  <a:pt x="2261042" y="477248"/>
                  <a:pt x="2302605" y="441842"/>
                  <a:pt x="2370338" y="406436"/>
                </a:cubicBezTo>
                <a:cubicBezTo>
                  <a:pt x="2438071" y="371030"/>
                  <a:pt x="2544290" y="318691"/>
                  <a:pt x="2610484" y="286364"/>
                </a:cubicBezTo>
                <a:cubicBezTo>
                  <a:pt x="2676678" y="254037"/>
                  <a:pt x="2721320" y="243261"/>
                  <a:pt x="2767502" y="212473"/>
                </a:cubicBezTo>
                <a:cubicBezTo>
                  <a:pt x="2813684" y="181685"/>
                  <a:pt x="2887575" y="101636"/>
                  <a:pt x="2887575" y="101636"/>
                </a:cubicBezTo>
                <a:cubicBezTo>
                  <a:pt x="2916823" y="77006"/>
                  <a:pt x="2916823" y="46218"/>
                  <a:pt x="2942993" y="64691"/>
                </a:cubicBezTo>
                <a:cubicBezTo>
                  <a:pt x="2969163" y="83164"/>
                  <a:pt x="3010726" y="172449"/>
                  <a:pt x="3044593" y="212473"/>
                </a:cubicBezTo>
                <a:cubicBezTo>
                  <a:pt x="3078460" y="252497"/>
                  <a:pt x="3120023" y="274048"/>
                  <a:pt x="3146193" y="304836"/>
                </a:cubicBezTo>
                <a:cubicBezTo>
                  <a:pt x="3172363" y="335624"/>
                  <a:pt x="3175441" y="366412"/>
                  <a:pt x="3201611" y="397200"/>
                </a:cubicBezTo>
                <a:cubicBezTo>
                  <a:pt x="3227781" y="427988"/>
                  <a:pt x="3277041" y="457237"/>
                  <a:pt x="3303211" y="489564"/>
                </a:cubicBezTo>
                <a:cubicBezTo>
                  <a:pt x="3329381" y="521891"/>
                  <a:pt x="3358629" y="591164"/>
                  <a:pt x="3358629" y="591164"/>
                </a:cubicBezTo>
                <a:cubicBezTo>
                  <a:pt x="3372484" y="612716"/>
                  <a:pt x="3367865" y="608097"/>
                  <a:pt x="3386338" y="618873"/>
                </a:cubicBezTo>
                <a:cubicBezTo>
                  <a:pt x="3404811" y="629649"/>
                  <a:pt x="3444836" y="629648"/>
                  <a:pt x="3469466" y="655818"/>
                </a:cubicBezTo>
                <a:cubicBezTo>
                  <a:pt x="3494096" y="681988"/>
                  <a:pt x="3537199" y="742024"/>
                  <a:pt x="3534120" y="775891"/>
                </a:cubicBezTo>
                <a:cubicBezTo>
                  <a:pt x="3531041" y="809758"/>
                  <a:pt x="3483320" y="829770"/>
                  <a:pt x="3450993" y="859018"/>
                </a:cubicBezTo>
                <a:cubicBezTo>
                  <a:pt x="3418666" y="888267"/>
                  <a:pt x="3381720" y="917515"/>
                  <a:pt x="3340156" y="951382"/>
                </a:cubicBezTo>
                <a:cubicBezTo>
                  <a:pt x="3298592" y="985249"/>
                  <a:pt x="3246253" y="1039127"/>
                  <a:pt x="3201611" y="1062218"/>
                </a:cubicBezTo>
                <a:cubicBezTo>
                  <a:pt x="3156969" y="1085309"/>
                  <a:pt x="3104629" y="1083769"/>
                  <a:pt x="3072302" y="1089927"/>
                </a:cubicBezTo>
                <a:cubicBezTo>
                  <a:pt x="3039975" y="1096085"/>
                  <a:pt x="3023041" y="1105321"/>
                  <a:pt x="3007647" y="1099164"/>
                </a:cubicBezTo>
                <a:cubicBezTo>
                  <a:pt x="2992253" y="1093007"/>
                  <a:pt x="2983017" y="1069915"/>
                  <a:pt x="2979938" y="1052982"/>
                </a:cubicBezTo>
                <a:cubicBezTo>
                  <a:pt x="2976859" y="1036049"/>
                  <a:pt x="2987635" y="980631"/>
                  <a:pt x="2989175" y="997564"/>
                </a:cubicBezTo>
                <a:cubicBezTo>
                  <a:pt x="2990715" y="1014497"/>
                  <a:pt x="2975321" y="1117637"/>
                  <a:pt x="2989175" y="1154582"/>
                </a:cubicBezTo>
                <a:cubicBezTo>
                  <a:pt x="3003029" y="1191527"/>
                  <a:pt x="3063066" y="1188448"/>
                  <a:pt x="3072302" y="1219236"/>
                </a:cubicBezTo>
                <a:cubicBezTo>
                  <a:pt x="3081538" y="1250024"/>
                  <a:pt x="3075381" y="1302364"/>
                  <a:pt x="3044593" y="1339309"/>
                </a:cubicBezTo>
                <a:cubicBezTo>
                  <a:pt x="3013805" y="1376254"/>
                  <a:pt x="2949151" y="1414739"/>
                  <a:pt x="2887575" y="1440909"/>
                </a:cubicBezTo>
                <a:cubicBezTo>
                  <a:pt x="2825999" y="1467079"/>
                  <a:pt x="2730556" y="1487091"/>
                  <a:pt x="2675138" y="1496327"/>
                </a:cubicBezTo>
                <a:cubicBezTo>
                  <a:pt x="2619720" y="1505563"/>
                  <a:pt x="2615102" y="1485551"/>
                  <a:pt x="2555066" y="1496327"/>
                </a:cubicBezTo>
                <a:cubicBezTo>
                  <a:pt x="2495030" y="1507103"/>
                  <a:pt x="2408823" y="1550206"/>
                  <a:pt x="2314920" y="1560982"/>
                </a:cubicBezTo>
                <a:cubicBezTo>
                  <a:pt x="2221017" y="1571758"/>
                  <a:pt x="2088629" y="1564061"/>
                  <a:pt x="1991647" y="1560982"/>
                </a:cubicBezTo>
                <a:cubicBezTo>
                  <a:pt x="1894665" y="1557903"/>
                  <a:pt x="1802302" y="1544048"/>
                  <a:pt x="1733029" y="1542509"/>
                </a:cubicBezTo>
                <a:cubicBezTo>
                  <a:pt x="1663756" y="1540970"/>
                  <a:pt x="1643744" y="1553285"/>
                  <a:pt x="1576011" y="1551746"/>
                </a:cubicBezTo>
                <a:cubicBezTo>
                  <a:pt x="1508278" y="1550207"/>
                  <a:pt x="1402059" y="1537891"/>
                  <a:pt x="1326629" y="1533273"/>
                </a:cubicBezTo>
                <a:cubicBezTo>
                  <a:pt x="1251199" y="1528655"/>
                  <a:pt x="1200399" y="1530194"/>
                  <a:pt x="1123429" y="1524036"/>
                </a:cubicBezTo>
                <a:cubicBezTo>
                  <a:pt x="1046459" y="1517878"/>
                  <a:pt x="938702" y="1508642"/>
                  <a:pt x="864811" y="1496327"/>
                </a:cubicBezTo>
                <a:cubicBezTo>
                  <a:pt x="790920" y="1484012"/>
                  <a:pt x="735502" y="1462461"/>
                  <a:pt x="680084" y="1450146"/>
                </a:cubicBezTo>
                <a:cubicBezTo>
                  <a:pt x="624666" y="1437831"/>
                  <a:pt x="564629" y="1442448"/>
                  <a:pt x="532302" y="1422436"/>
                </a:cubicBezTo>
                <a:cubicBezTo>
                  <a:pt x="499975" y="1402424"/>
                  <a:pt x="492278" y="1360861"/>
                  <a:pt x="486120" y="1330073"/>
                </a:cubicBezTo>
                <a:cubicBezTo>
                  <a:pt x="479962" y="1299285"/>
                  <a:pt x="490738" y="1268497"/>
                  <a:pt x="495356" y="1237709"/>
                </a:cubicBezTo>
                <a:cubicBezTo>
                  <a:pt x="499974" y="1206921"/>
                  <a:pt x="513829" y="1145346"/>
                  <a:pt x="513829" y="1145346"/>
                </a:cubicBezTo>
                <a:cubicBezTo>
                  <a:pt x="510750" y="1136110"/>
                  <a:pt x="496896" y="1182291"/>
                  <a:pt x="476884" y="1182291"/>
                </a:cubicBezTo>
                <a:cubicBezTo>
                  <a:pt x="456872" y="1182291"/>
                  <a:pt x="427623" y="1163819"/>
                  <a:pt x="393756" y="1145346"/>
                </a:cubicBezTo>
                <a:cubicBezTo>
                  <a:pt x="359889" y="1126873"/>
                  <a:pt x="307551" y="1096085"/>
                  <a:pt x="273684" y="1071455"/>
                </a:cubicBezTo>
                <a:cubicBezTo>
                  <a:pt x="239817" y="1046825"/>
                  <a:pt x="215186" y="1017576"/>
                  <a:pt x="190556" y="997564"/>
                </a:cubicBezTo>
                <a:cubicBezTo>
                  <a:pt x="165926" y="977552"/>
                  <a:pt x="150532" y="969855"/>
                  <a:pt x="125902" y="951382"/>
                </a:cubicBezTo>
                <a:cubicBezTo>
                  <a:pt x="101272" y="932909"/>
                  <a:pt x="62787" y="906739"/>
                  <a:pt x="42775" y="886727"/>
                </a:cubicBezTo>
                <a:cubicBezTo>
                  <a:pt x="22763" y="866715"/>
                  <a:pt x="11987" y="852860"/>
                  <a:pt x="5829" y="831309"/>
                </a:cubicBezTo>
                <a:cubicBezTo>
                  <a:pt x="-329" y="809758"/>
                  <a:pt x="-3407" y="780509"/>
                  <a:pt x="5829" y="757418"/>
                </a:cubicBezTo>
                <a:cubicBezTo>
                  <a:pt x="15065" y="734327"/>
                  <a:pt x="42774" y="709697"/>
                  <a:pt x="61247" y="692764"/>
                </a:cubicBezTo>
                <a:cubicBezTo>
                  <a:pt x="79720" y="675831"/>
                  <a:pt x="116666" y="655818"/>
                  <a:pt x="116666" y="655818"/>
                </a:cubicBezTo>
                <a:cubicBezTo>
                  <a:pt x="132060" y="645042"/>
                  <a:pt x="135138" y="654279"/>
                  <a:pt x="153611" y="628109"/>
                </a:cubicBezTo>
                <a:cubicBezTo>
                  <a:pt x="172084" y="601939"/>
                  <a:pt x="198253" y="543442"/>
                  <a:pt x="227502" y="498800"/>
                </a:cubicBezTo>
                <a:cubicBezTo>
                  <a:pt x="256750" y="454158"/>
                  <a:pt x="299854" y="395661"/>
                  <a:pt x="329102" y="360255"/>
                </a:cubicBezTo>
                <a:cubicBezTo>
                  <a:pt x="358350" y="324849"/>
                  <a:pt x="370666" y="326388"/>
                  <a:pt x="402993" y="286364"/>
                </a:cubicBezTo>
                <a:cubicBezTo>
                  <a:pt x="435320" y="246340"/>
                  <a:pt x="486121" y="157054"/>
                  <a:pt x="523066" y="120109"/>
                </a:cubicBezTo>
                <a:cubicBezTo>
                  <a:pt x="560011" y="83164"/>
                  <a:pt x="600036" y="83164"/>
                  <a:pt x="624666" y="64691"/>
                </a:cubicBezTo>
                <a:cubicBezTo>
                  <a:pt x="649296" y="46218"/>
                  <a:pt x="616969" y="-1503"/>
                  <a:pt x="633902" y="36"/>
                </a:cubicBez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7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948725" y="3765529"/>
            <a:ext cx="487363" cy="487363"/>
          </a:xfrm>
          <a:prstGeom prst="rect">
            <a:avLst/>
          </a:prstGeom>
        </p:spPr>
      </p:pic>
      <p:pic>
        <p:nvPicPr>
          <p:cNvPr id="18" name="Posnet zvo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>
            <a:biLevel thresh="25000"/>
          </a:blip>
          <a:stretch>
            <a:fillRect/>
          </a:stretch>
        </p:blipFill>
        <p:spPr>
          <a:xfrm>
            <a:off x="6524646" y="4514562"/>
            <a:ext cx="487363" cy="487363"/>
          </a:xfrm>
          <a:prstGeom prst="rect">
            <a:avLst/>
          </a:prstGeom>
        </p:spPr>
      </p:pic>
      <p:sp>
        <p:nvSpPr>
          <p:cNvPr id="20" name="Prostoročno 19"/>
          <p:cNvSpPr/>
          <p:nvPr/>
        </p:nvSpPr>
        <p:spPr>
          <a:xfrm>
            <a:off x="5982855" y="5252012"/>
            <a:ext cx="1212494" cy="1114152"/>
          </a:xfrm>
          <a:custGeom>
            <a:avLst/>
            <a:gdLst>
              <a:gd name="connsiteX0" fmla="*/ 48490 w 1212494"/>
              <a:gd name="connsiteY0" fmla="*/ 105079 h 1114152"/>
              <a:gd name="connsiteX1" fmla="*/ 85436 w 1212494"/>
              <a:gd name="connsiteY1" fmla="*/ 21952 h 1114152"/>
              <a:gd name="connsiteX2" fmla="*/ 1082963 w 1212494"/>
              <a:gd name="connsiteY2" fmla="*/ 21952 h 1114152"/>
              <a:gd name="connsiteX3" fmla="*/ 1036781 w 1212494"/>
              <a:gd name="connsiteY3" fmla="*/ 271333 h 1114152"/>
              <a:gd name="connsiteX4" fmla="*/ 1082963 w 1212494"/>
              <a:gd name="connsiteY4" fmla="*/ 428352 h 1114152"/>
              <a:gd name="connsiteX5" fmla="*/ 1119909 w 1212494"/>
              <a:gd name="connsiteY5" fmla="*/ 696206 h 1114152"/>
              <a:gd name="connsiteX6" fmla="*/ 1129145 w 1212494"/>
              <a:gd name="connsiteY6" fmla="*/ 816279 h 1114152"/>
              <a:gd name="connsiteX7" fmla="*/ 1212272 w 1212494"/>
              <a:gd name="connsiteY7" fmla="*/ 991770 h 1114152"/>
              <a:gd name="connsiteX8" fmla="*/ 1147618 w 1212494"/>
              <a:gd name="connsiteY8" fmla="*/ 1047188 h 1114152"/>
              <a:gd name="connsiteX9" fmla="*/ 981363 w 1212494"/>
              <a:gd name="connsiteY9" fmla="*/ 1093370 h 1114152"/>
              <a:gd name="connsiteX10" fmla="*/ 676563 w 1212494"/>
              <a:gd name="connsiteY10" fmla="*/ 1093370 h 1114152"/>
              <a:gd name="connsiteX11" fmla="*/ 279400 w 1212494"/>
              <a:gd name="connsiteY11" fmla="*/ 1111843 h 1114152"/>
              <a:gd name="connsiteX12" fmla="*/ 150090 w 1212494"/>
              <a:gd name="connsiteY12" fmla="*/ 1111843 h 1114152"/>
              <a:gd name="connsiteX13" fmla="*/ 39254 w 1212494"/>
              <a:gd name="connsiteY13" fmla="*/ 1093370 h 1114152"/>
              <a:gd name="connsiteX14" fmla="*/ 30018 w 1212494"/>
              <a:gd name="connsiteY14" fmla="*/ 1037952 h 1114152"/>
              <a:gd name="connsiteX15" fmla="*/ 39254 w 1212494"/>
              <a:gd name="connsiteY15" fmla="*/ 1028715 h 1114152"/>
              <a:gd name="connsiteX16" fmla="*/ 39254 w 1212494"/>
              <a:gd name="connsiteY16" fmla="*/ 871697 h 1114152"/>
              <a:gd name="connsiteX17" fmla="*/ 103909 w 1212494"/>
              <a:gd name="connsiteY17" fmla="*/ 751624 h 1114152"/>
              <a:gd name="connsiteX18" fmla="*/ 39254 w 1212494"/>
              <a:gd name="connsiteY18" fmla="*/ 640788 h 1114152"/>
              <a:gd name="connsiteX19" fmla="*/ 76200 w 1212494"/>
              <a:gd name="connsiteY19" fmla="*/ 419115 h 1114152"/>
              <a:gd name="connsiteX20" fmla="*/ 85436 w 1212494"/>
              <a:gd name="connsiteY20" fmla="*/ 252861 h 1114152"/>
              <a:gd name="connsiteX21" fmla="*/ 39254 w 1212494"/>
              <a:gd name="connsiteY21" fmla="*/ 169733 h 1114152"/>
              <a:gd name="connsiteX22" fmla="*/ 48490 w 1212494"/>
              <a:gd name="connsiteY22" fmla="*/ 105079 h 111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2494" h="1114152">
                <a:moveTo>
                  <a:pt x="48490" y="105079"/>
                </a:moveTo>
                <a:cubicBezTo>
                  <a:pt x="56187" y="80449"/>
                  <a:pt x="-86976" y="35806"/>
                  <a:pt x="85436" y="21952"/>
                </a:cubicBezTo>
                <a:cubicBezTo>
                  <a:pt x="257848" y="8097"/>
                  <a:pt x="924405" y="-19612"/>
                  <a:pt x="1082963" y="21952"/>
                </a:cubicBezTo>
                <a:cubicBezTo>
                  <a:pt x="1241521" y="63516"/>
                  <a:pt x="1036781" y="203600"/>
                  <a:pt x="1036781" y="271333"/>
                </a:cubicBezTo>
                <a:cubicBezTo>
                  <a:pt x="1036781" y="339066"/>
                  <a:pt x="1069108" y="357540"/>
                  <a:pt x="1082963" y="428352"/>
                </a:cubicBezTo>
                <a:cubicBezTo>
                  <a:pt x="1096818" y="499164"/>
                  <a:pt x="1112212" y="631552"/>
                  <a:pt x="1119909" y="696206"/>
                </a:cubicBezTo>
                <a:cubicBezTo>
                  <a:pt x="1127606" y="760860"/>
                  <a:pt x="1113751" y="767018"/>
                  <a:pt x="1129145" y="816279"/>
                </a:cubicBezTo>
                <a:cubicBezTo>
                  <a:pt x="1144539" y="865540"/>
                  <a:pt x="1209193" y="953285"/>
                  <a:pt x="1212272" y="991770"/>
                </a:cubicBezTo>
                <a:cubicBezTo>
                  <a:pt x="1215351" y="1030255"/>
                  <a:pt x="1186103" y="1030255"/>
                  <a:pt x="1147618" y="1047188"/>
                </a:cubicBezTo>
                <a:cubicBezTo>
                  <a:pt x="1109133" y="1064121"/>
                  <a:pt x="1059872" y="1085673"/>
                  <a:pt x="981363" y="1093370"/>
                </a:cubicBezTo>
                <a:cubicBezTo>
                  <a:pt x="902854" y="1101067"/>
                  <a:pt x="793557" y="1090291"/>
                  <a:pt x="676563" y="1093370"/>
                </a:cubicBezTo>
                <a:cubicBezTo>
                  <a:pt x="559569" y="1096449"/>
                  <a:pt x="367145" y="1108764"/>
                  <a:pt x="279400" y="1111843"/>
                </a:cubicBezTo>
                <a:cubicBezTo>
                  <a:pt x="191655" y="1114922"/>
                  <a:pt x="190114" y="1114922"/>
                  <a:pt x="150090" y="1111843"/>
                </a:cubicBezTo>
                <a:cubicBezTo>
                  <a:pt x="110066" y="1108764"/>
                  <a:pt x="59266" y="1105685"/>
                  <a:pt x="39254" y="1093370"/>
                </a:cubicBezTo>
                <a:cubicBezTo>
                  <a:pt x="19242" y="1081055"/>
                  <a:pt x="30018" y="1037952"/>
                  <a:pt x="30018" y="1037952"/>
                </a:cubicBezTo>
                <a:cubicBezTo>
                  <a:pt x="30018" y="1027176"/>
                  <a:pt x="37715" y="1056424"/>
                  <a:pt x="39254" y="1028715"/>
                </a:cubicBezTo>
                <a:cubicBezTo>
                  <a:pt x="40793" y="1001006"/>
                  <a:pt x="28478" y="917879"/>
                  <a:pt x="39254" y="871697"/>
                </a:cubicBezTo>
                <a:cubicBezTo>
                  <a:pt x="50030" y="825515"/>
                  <a:pt x="103909" y="790109"/>
                  <a:pt x="103909" y="751624"/>
                </a:cubicBezTo>
                <a:cubicBezTo>
                  <a:pt x="103909" y="713139"/>
                  <a:pt x="43872" y="696206"/>
                  <a:pt x="39254" y="640788"/>
                </a:cubicBezTo>
                <a:cubicBezTo>
                  <a:pt x="34636" y="585370"/>
                  <a:pt x="68503" y="483769"/>
                  <a:pt x="76200" y="419115"/>
                </a:cubicBezTo>
                <a:cubicBezTo>
                  <a:pt x="83897" y="354461"/>
                  <a:pt x="91594" y="294425"/>
                  <a:pt x="85436" y="252861"/>
                </a:cubicBezTo>
                <a:cubicBezTo>
                  <a:pt x="79278" y="211297"/>
                  <a:pt x="46951" y="191284"/>
                  <a:pt x="39254" y="169733"/>
                </a:cubicBezTo>
                <a:cubicBezTo>
                  <a:pt x="31557" y="148182"/>
                  <a:pt x="40793" y="129709"/>
                  <a:pt x="48490" y="105079"/>
                </a:cubicBezTo>
                <a:close/>
              </a:path>
            </a:pathLst>
          </a:custGeom>
          <a:noFill/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ostoročno 21"/>
          <p:cNvSpPr/>
          <p:nvPr/>
        </p:nvSpPr>
        <p:spPr>
          <a:xfrm>
            <a:off x="4890595" y="5245937"/>
            <a:ext cx="1212494" cy="1114152"/>
          </a:xfrm>
          <a:custGeom>
            <a:avLst/>
            <a:gdLst>
              <a:gd name="connsiteX0" fmla="*/ 48490 w 1212494"/>
              <a:gd name="connsiteY0" fmla="*/ 105079 h 1114152"/>
              <a:gd name="connsiteX1" fmla="*/ 85436 w 1212494"/>
              <a:gd name="connsiteY1" fmla="*/ 21952 h 1114152"/>
              <a:gd name="connsiteX2" fmla="*/ 1082963 w 1212494"/>
              <a:gd name="connsiteY2" fmla="*/ 21952 h 1114152"/>
              <a:gd name="connsiteX3" fmla="*/ 1036781 w 1212494"/>
              <a:gd name="connsiteY3" fmla="*/ 271333 h 1114152"/>
              <a:gd name="connsiteX4" fmla="*/ 1082963 w 1212494"/>
              <a:gd name="connsiteY4" fmla="*/ 428352 h 1114152"/>
              <a:gd name="connsiteX5" fmla="*/ 1119909 w 1212494"/>
              <a:gd name="connsiteY5" fmla="*/ 696206 h 1114152"/>
              <a:gd name="connsiteX6" fmla="*/ 1129145 w 1212494"/>
              <a:gd name="connsiteY6" fmla="*/ 816279 h 1114152"/>
              <a:gd name="connsiteX7" fmla="*/ 1212272 w 1212494"/>
              <a:gd name="connsiteY7" fmla="*/ 991770 h 1114152"/>
              <a:gd name="connsiteX8" fmla="*/ 1147618 w 1212494"/>
              <a:gd name="connsiteY8" fmla="*/ 1047188 h 1114152"/>
              <a:gd name="connsiteX9" fmla="*/ 981363 w 1212494"/>
              <a:gd name="connsiteY9" fmla="*/ 1093370 h 1114152"/>
              <a:gd name="connsiteX10" fmla="*/ 676563 w 1212494"/>
              <a:gd name="connsiteY10" fmla="*/ 1093370 h 1114152"/>
              <a:gd name="connsiteX11" fmla="*/ 279400 w 1212494"/>
              <a:gd name="connsiteY11" fmla="*/ 1111843 h 1114152"/>
              <a:gd name="connsiteX12" fmla="*/ 150090 w 1212494"/>
              <a:gd name="connsiteY12" fmla="*/ 1111843 h 1114152"/>
              <a:gd name="connsiteX13" fmla="*/ 39254 w 1212494"/>
              <a:gd name="connsiteY13" fmla="*/ 1093370 h 1114152"/>
              <a:gd name="connsiteX14" fmla="*/ 30018 w 1212494"/>
              <a:gd name="connsiteY14" fmla="*/ 1037952 h 1114152"/>
              <a:gd name="connsiteX15" fmla="*/ 39254 w 1212494"/>
              <a:gd name="connsiteY15" fmla="*/ 1028715 h 1114152"/>
              <a:gd name="connsiteX16" fmla="*/ 39254 w 1212494"/>
              <a:gd name="connsiteY16" fmla="*/ 871697 h 1114152"/>
              <a:gd name="connsiteX17" fmla="*/ 103909 w 1212494"/>
              <a:gd name="connsiteY17" fmla="*/ 751624 h 1114152"/>
              <a:gd name="connsiteX18" fmla="*/ 39254 w 1212494"/>
              <a:gd name="connsiteY18" fmla="*/ 640788 h 1114152"/>
              <a:gd name="connsiteX19" fmla="*/ 76200 w 1212494"/>
              <a:gd name="connsiteY19" fmla="*/ 419115 h 1114152"/>
              <a:gd name="connsiteX20" fmla="*/ 85436 w 1212494"/>
              <a:gd name="connsiteY20" fmla="*/ 252861 h 1114152"/>
              <a:gd name="connsiteX21" fmla="*/ 39254 w 1212494"/>
              <a:gd name="connsiteY21" fmla="*/ 169733 h 1114152"/>
              <a:gd name="connsiteX22" fmla="*/ 48490 w 1212494"/>
              <a:gd name="connsiteY22" fmla="*/ 105079 h 111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2494" h="1114152">
                <a:moveTo>
                  <a:pt x="48490" y="105079"/>
                </a:moveTo>
                <a:cubicBezTo>
                  <a:pt x="56187" y="80449"/>
                  <a:pt x="-86976" y="35806"/>
                  <a:pt x="85436" y="21952"/>
                </a:cubicBezTo>
                <a:cubicBezTo>
                  <a:pt x="257848" y="8097"/>
                  <a:pt x="924405" y="-19612"/>
                  <a:pt x="1082963" y="21952"/>
                </a:cubicBezTo>
                <a:cubicBezTo>
                  <a:pt x="1241521" y="63516"/>
                  <a:pt x="1036781" y="203600"/>
                  <a:pt x="1036781" y="271333"/>
                </a:cubicBezTo>
                <a:cubicBezTo>
                  <a:pt x="1036781" y="339066"/>
                  <a:pt x="1069108" y="357540"/>
                  <a:pt x="1082963" y="428352"/>
                </a:cubicBezTo>
                <a:cubicBezTo>
                  <a:pt x="1096818" y="499164"/>
                  <a:pt x="1112212" y="631552"/>
                  <a:pt x="1119909" y="696206"/>
                </a:cubicBezTo>
                <a:cubicBezTo>
                  <a:pt x="1127606" y="760860"/>
                  <a:pt x="1113751" y="767018"/>
                  <a:pt x="1129145" y="816279"/>
                </a:cubicBezTo>
                <a:cubicBezTo>
                  <a:pt x="1144539" y="865540"/>
                  <a:pt x="1209193" y="953285"/>
                  <a:pt x="1212272" y="991770"/>
                </a:cubicBezTo>
                <a:cubicBezTo>
                  <a:pt x="1215351" y="1030255"/>
                  <a:pt x="1186103" y="1030255"/>
                  <a:pt x="1147618" y="1047188"/>
                </a:cubicBezTo>
                <a:cubicBezTo>
                  <a:pt x="1109133" y="1064121"/>
                  <a:pt x="1059872" y="1085673"/>
                  <a:pt x="981363" y="1093370"/>
                </a:cubicBezTo>
                <a:cubicBezTo>
                  <a:pt x="902854" y="1101067"/>
                  <a:pt x="793557" y="1090291"/>
                  <a:pt x="676563" y="1093370"/>
                </a:cubicBezTo>
                <a:cubicBezTo>
                  <a:pt x="559569" y="1096449"/>
                  <a:pt x="367145" y="1108764"/>
                  <a:pt x="279400" y="1111843"/>
                </a:cubicBezTo>
                <a:cubicBezTo>
                  <a:pt x="191655" y="1114922"/>
                  <a:pt x="190114" y="1114922"/>
                  <a:pt x="150090" y="1111843"/>
                </a:cubicBezTo>
                <a:cubicBezTo>
                  <a:pt x="110066" y="1108764"/>
                  <a:pt x="59266" y="1105685"/>
                  <a:pt x="39254" y="1093370"/>
                </a:cubicBezTo>
                <a:cubicBezTo>
                  <a:pt x="19242" y="1081055"/>
                  <a:pt x="30018" y="1037952"/>
                  <a:pt x="30018" y="1037952"/>
                </a:cubicBezTo>
                <a:cubicBezTo>
                  <a:pt x="30018" y="1027176"/>
                  <a:pt x="37715" y="1056424"/>
                  <a:pt x="39254" y="1028715"/>
                </a:cubicBezTo>
                <a:cubicBezTo>
                  <a:pt x="40793" y="1001006"/>
                  <a:pt x="28478" y="917879"/>
                  <a:pt x="39254" y="871697"/>
                </a:cubicBezTo>
                <a:cubicBezTo>
                  <a:pt x="50030" y="825515"/>
                  <a:pt x="103909" y="790109"/>
                  <a:pt x="103909" y="751624"/>
                </a:cubicBezTo>
                <a:cubicBezTo>
                  <a:pt x="103909" y="713139"/>
                  <a:pt x="43872" y="696206"/>
                  <a:pt x="39254" y="640788"/>
                </a:cubicBezTo>
                <a:cubicBezTo>
                  <a:pt x="34636" y="585370"/>
                  <a:pt x="68503" y="483769"/>
                  <a:pt x="76200" y="419115"/>
                </a:cubicBezTo>
                <a:cubicBezTo>
                  <a:pt x="83897" y="354461"/>
                  <a:pt x="91594" y="294425"/>
                  <a:pt x="85436" y="252861"/>
                </a:cubicBezTo>
                <a:cubicBezTo>
                  <a:pt x="79278" y="211297"/>
                  <a:pt x="46951" y="191284"/>
                  <a:pt x="39254" y="169733"/>
                </a:cubicBezTo>
                <a:cubicBezTo>
                  <a:pt x="31557" y="148182"/>
                  <a:pt x="40793" y="129709"/>
                  <a:pt x="48490" y="105079"/>
                </a:cubicBezTo>
                <a:close/>
              </a:path>
            </a:pathLst>
          </a:custGeom>
          <a:noFill/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1" name="Posnet zvok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146932" y="5457261"/>
            <a:ext cx="487363" cy="487363"/>
          </a:xfrm>
          <a:prstGeom prst="rect">
            <a:avLst/>
          </a:prstGeom>
        </p:spPr>
      </p:pic>
      <p:pic>
        <p:nvPicPr>
          <p:cNvPr id="23" name="Posnet zvok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266190" y="5559331"/>
            <a:ext cx="487363" cy="487363"/>
          </a:xfrm>
          <a:prstGeom prst="rect">
            <a:avLst/>
          </a:prstGeom>
        </p:spPr>
      </p:pic>
      <p:sp>
        <p:nvSpPr>
          <p:cNvPr id="24" name="Prostoročno 23"/>
          <p:cNvSpPr/>
          <p:nvPr/>
        </p:nvSpPr>
        <p:spPr>
          <a:xfrm>
            <a:off x="4713625" y="4127769"/>
            <a:ext cx="2522302" cy="438205"/>
          </a:xfrm>
          <a:custGeom>
            <a:avLst/>
            <a:gdLst>
              <a:gd name="connsiteX0" fmla="*/ 126230 w 2522302"/>
              <a:gd name="connsiteY0" fmla="*/ 65540 h 438205"/>
              <a:gd name="connsiteX1" fmla="*/ 1188411 w 2522302"/>
              <a:gd name="connsiteY1" fmla="*/ 886 h 438205"/>
              <a:gd name="connsiteX2" fmla="*/ 1447030 w 2522302"/>
              <a:gd name="connsiteY2" fmla="*/ 28595 h 438205"/>
              <a:gd name="connsiteX3" fmla="*/ 2426084 w 2522302"/>
              <a:gd name="connsiteY3" fmla="*/ 37831 h 438205"/>
              <a:gd name="connsiteX4" fmla="*/ 2472266 w 2522302"/>
              <a:gd name="connsiteY4" fmla="*/ 342631 h 438205"/>
              <a:gd name="connsiteX5" fmla="*/ 2306011 w 2522302"/>
              <a:gd name="connsiteY5" fmla="*/ 398049 h 438205"/>
              <a:gd name="connsiteX6" fmla="*/ 1631757 w 2522302"/>
              <a:gd name="connsiteY6" fmla="*/ 379576 h 438205"/>
              <a:gd name="connsiteX7" fmla="*/ 1354666 w 2522302"/>
              <a:gd name="connsiteY7" fmla="*/ 361104 h 438205"/>
              <a:gd name="connsiteX8" fmla="*/ 1040630 w 2522302"/>
              <a:gd name="connsiteY8" fmla="*/ 361104 h 438205"/>
              <a:gd name="connsiteX9" fmla="*/ 791248 w 2522302"/>
              <a:gd name="connsiteY9" fmla="*/ 388813 h 438205"/>
              <a:gd name="connsiteX10" fmla="*/ 227830 w 2522302"/>
              <a:gd name="connsiteY10" fmla="*/ 425758 h 438205"/>
              <a:gd name="connsiteX11" fmla="*/ 15393 w 2522302"/>
              <a:gd name="connsiteY11" fmla="*/ 425758 h 438205"/>
              <a:gd name="connsiteX12" fmla="*/ 24630 w 2522302"/>
              <a:gd name="connsiteY12" fmla="*/ 277976 h 438205"/>
              <a:gd name="connsiteX13" fmla="*/ 126230 w 2522302"/>
              <a:gd name="connsiteY13" fmla="*/ 65540 h 43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2302" h="438205">
                <a:moveTo>
                  <a:pt x="126230" y="65540"/>
                </a:moveTo>
                <a:cubicBezTo>
                  <a:pt x="320193" y="19358"/>
                  <a:pt x="968278" y="7043"/>
                  <a:pt x="1188411" y="886"/>
                </a:cubicBezTo>
                <a:cubicBezTo>
                  <a:pt x="1408544" y="-5272"/>
                  <a:pt x="1240751" y="22438"/>
                  <a:pt x="1447030" y="28595"/>
                </a:cubicBezTo>
                <a:cubicBezTo>
                  <a:pt x="1653309" y="34752"/>
                  <a:pt x="2255211" y="-14508"/>
                  <a:pt x="2426084" y="37831"/>
                </a:cubicBezTo>
                <a:cubicBezTo>
                  <a:pt x="2596957" y="90170"/>
                  <a:pt x="2492278" y="282595"/>
                  <a:pt x="2472266" y="342631"/>
                </a:cubicBezTo>
                <a:cubicBezTo>
                  <a:pt x="2452254" y="402667"/>
                  <a:pt x="2446096" y="391892"/>
                  <a:pt x="2306011" y="398049"/>
                </a:cubicBezTo>
                <a:cubicBezTo>
                  <a:pt x="2165926" y="404206"/>
                  <a:pt x="1790315" y="385734"/>
                  <a:pt x="1631757" y="379576"/>
                </a:cubicBezTo>
                <a:cubicBezTo>
                  <a:pt x="1473199" y="373418"/>
                  <a:pt x="1453187" y="364183"/>
                  <a:pt x="1354666" y="361104"/>
                </a:cubicBezTo>
                <a:cubicBezTo>
                  <a:pt x="1256145" y="358025"/>
                  <a:pt x="1134533" y="356486"/>
                  <a:pt x="1040630" y="361104"/>
                </a:cubicBezTo>
                <a:cubicBezTo>
                  <a:pt x="946727" y="365722"/>
                  <a:pt x="926715" y="378037"/>
                  <a:pt x="791248" y="388813"/>
                </a:cubicBezTo>
                <a:cubicBezTo>
                  <a:pt x="655781" y="399589"/>
                  <a:pt x="357139" y="419601"/>
                  <a:pt x="227830" y="425758"/>
                </a:cubicBezTo>
                <a:cubicBezTo>
                  <a:pt x="98521" y="431915"/>
                  <a:pt x="49260" y="450388"/>
                  <a:pt x="15393" y="425758"/>
                </a:cubicBezTo>
                <a:cubicBezTo>
                  <a:pt x="-18474" y="401128"/>
                  <a:pt x="12315" y="341091"/>
                  <a:pt x="24630" y="277976"/>
                </a:cubicBezTo>
                <a:cubicBezTo>
                  <a:pt x="36945" y="214861"/>
                  <a:pt x="-67733" y="111722"/>
                  <a:pt x="126230" y="65540"/>
                </a:cubicBezTo>
                <a:close/>
              </a:path>
            </a:pathLst>
          </a:cu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5" name="Posnet zvok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>
            <a:lum bright="70000" contrast="-70000"/>
          </a:blip>
          <a:stretch>
            <a:fillRect/>
          </a:stretch>
        </p:blipFill>
        <p:spPr>
          <a:xfrm>
            <a:off x="5890605" y="4195164"/>
            <a:ext cx="306996" cy="272354"/>
          </a:xfrm>
          <a:prstGeom prst="rect">
            <a:avLst/>
          </a:prstGeom>
        </p:spPr>
      </p:pic>
      <p:pic>
        <p:nvPicPr>
          <p:cNvPr id="27" name="Slika 26" descr="C:\Users\Učenec\Downloads\Christmas_Santa_Sleigh_Clip_Art.png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4141" y="1240156"/>
            <a:ext cx="5760720" cy="332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osnet zvok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78239" y="2819483"/>
            <a:ext cx="487363" cy="487363"/>
          </a:xfrm>
          <a:prstGeom prst="rect">
            <a:avLst/>
          </a:prstGeom>
        </p:spPr>
      </p:pic>
      <p:sp>
        <p:nvSpPr>
          <p:cNvPr id="28" name="Pravokotnik 27"/>
          <p:cNvSpPr/>
          <p:nvPr/>
        </p:nvSpPr>
        <p:spPr>
          <a:xfrm>
            <a:off x="657724" y="2269834"/>
            <a:ext cx="317651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SANTA’S  SLEIGH</a:t>
            </a:r>
            <a:endParaRPr lang="sl-SI" sz="3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Slika 29" descr="C:\Users\Učenec\Downloads\reindeer-clipart-16.jpg"/>
          <p:cNvPicPr/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04" y="3497261"/>
            <a:ext cx="5074920" cy="284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lika 30" descr="C:\Users\Učenec\Downloads\Rudolph_Reindeer_Clip_Art_Image.png">
            <a:hlinkClick r:id="rId34"/>
          </p:cNvPr>
          <p:cNvPicPr/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439" y="-16915"/>
            <a:ext cx="3502156" cy="353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19439" y="6264677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220890" y="233431"/>
            <a:ext cx="462643" cy="46264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>
            <a:biLevel thresh="75000"/>
          </a:blip>
          <a:stretch>
            <a:fillRect/>
          </a:stretch>
        </p:blipFill>
        <p:spPr>
          <a:xfrm>
            <a:off x="10526745" y="1048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5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995 L 0.03789 0.01852 L 0.09167 -0.00625 L 0.15977 -0.05 L 0.21667 -0.08611 L 0.2668 -0.13125 L 0.18985 -0.16898 L 0.07149 -0.11528 L 0.02344 -0.05556 L 0.06133 0.11898 L 0.12396 0.18171 L 0.2 0.26319 L 0.325 0.30115 L 0.3944 0.34213 " pathEditMode="relative" rAng="0" ptsTypes="AAAAAAAAAAAAAA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1706 0.1007 L 0.26575 0.13658 L 0.2207 0.18218 L 0.122 0.20347 L 0.11237 0.20347 L 0.02851 0.13287 L -0.03763 0.02176 L -0.0444 0.02083 " pathEditMode="relative" rAng="0" ptsTypes="AAAAAAAA">
                                      <p:cBhvr>
                                        <p:cTn id="131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26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" tmFilter="0, 0; 0.125,0.2665; 0.25,0.4; 0.375,0.465; 0.5,0.5;  0.625,0.535; 0.75,0.6; 0.875,0.7335; 1,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5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4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7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30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31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33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30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2" dur="298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33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4" dur="443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637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6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mediacall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8" grpId="0"/>
      <p:bldP spid="10" grpId="0" animBg="1"/>
      <p:bldP spid="14" grpId="0" animBg="1"/>
      <p:bldP spid="20" grpId="0" animBg="1"/>
      <p:bldP spid="22" grpId="0" animBg="1"/>
      <p:bldP spid="24" grpId="0" animBg="1"/>
      <p:bldP spid="28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36</Words>
  <Application>Microsoft Office PowerPoint</Application>
  <PresentationFormat>Širokozaslonsko</PresentationFormat>
  <Paragraphs>20</Paragraphs>
  <Slides>6</Slides>
  <Notes>0</Notes>
  <HiddenSlides>0</HiddenSlides>
  <MMClips>30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CHRISTMAS </vt:lpstr>
      <vt:lpstr>PowerPointova predstavitev</vt:lpstr>
      <vt:lpstr>snowflakes</vt:lpstr>
      <vt:lpstr>PowerPointova predstavitev</vt:lpstr>
      <vt:lpstr>PowerPointova predstavitev</vt:lpstr>
      <vt:lpstr>WHO IS THIS?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AND WINTER</dc:title>
  <dc:creator>Učenec</dc:creator>
  <cp:lastModifiedBy>Učenec</cp:lastModifiedBy>
  <cp:revision>71</cp:revision>
  <dcterms:created xsi:type="dcterms:W3CDTF">2020-12-15T14:51:02Z</dcterms:created>
  <dcterms:modified xsi:type="dcterms:W3CDTF">2020-12-15T22:17:40Z</dcterms:modified>
</cp:coreProperties>
</file>