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19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A57C86-18C9-4F94-9056-47A338E7C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09AD6B5-B601-4425-8FEF-FA9BC4FB3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DADF84F-BD66-4A77-8A5A-90938E6BB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4FCF3D7-6BDA-42CE-84FB-538FB8FC6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458763-3B9A-468E-A53E-F84FEA2AF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5144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737687-9B91-4B25-BEEE-07379DD5E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6C231AB-2755-4E93-A5A4-57478D352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B6DD3D6-C918-457F-8EC0-03AF286E2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66C5D35-AD5F-4494-98C4-3F0DFFA3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37665AC-7964-4EC7-8EC8-DEB9DD04F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122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F9F997B-AD78-4B9E-855B-EAB78DCDE0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E10DD9B-B745-4150-8345-B7AEE2A99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ED6745D-3E1F-4021-8460-7680616F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BC809D0-BC13-4828-8D11-73D4CFEAE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D2297B1-DFAB-48F6-863D-3F9E7D56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139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EB1F29-EE89-4247-9F0C-7F43203F1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66E53A6-B144-4690-AAB9-E3209B7EB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07FB597-7BF5-409C-A2B9-72B4F695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4146ADA-F41C-467A-B39F-8BE0C0B95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B23158F-C74E-4F67-9C1F-3FA951EA0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114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78EE3A-C274-409A-AADB-3DB6483CA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B3FE645-8369-490C-BA4B-DA99E3F27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0FFB00E-B379-4F0C-979D-71D1F93C2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ACBC936-4C0B-4CC4-AB8B-D0111B2CC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20021BF-2B1E-41E9-8877-387170FF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573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0270C9-0E34-43B1-803D-04C685E9D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56905CC-ECA7-45CF-AA04-72F539E42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B9BB596-E0A6-440E-8B33-CB4B53BA8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B7FEEA8-4D5E-4334-8393-6E8834A4B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62AA364-25CC-458A-84E9-88C1AC998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351A962-8E75-4CBB-B015-28EC10474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370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D296CE-25CF-4DB8-B350-1C8856DA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EE03FB0-F345-4224-891B-10036A7BE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4BD7848-4786-4B00-98F0-96644D01F0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8A1CDEB2-7100-4F3C-A115-FB103BEA9B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803C3A02-7F99-46C1-AB41-A1FEED1B60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8E2E557-B202-45B2-BBE4-EEE44EFB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1DBBDCB7-5728-4714-AF6B-01516F927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0D4AF37-15BE-4664-B843-2721F9BBC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2216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B66AC-AB22-4863-B4A3-17943DA4A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3F67E8C-0462-459C-8712-33601ACE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86DE095-F903-4063-9218-AFE2E2D26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ABBA880-5614-4707-A9A2-A72175946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71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417DBA8F-D74F-41B9-828D-819CCA957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1C1FE97-5204-4305-A88B-73ADCBE24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9721183-15F2-4FA3-A710-1ACE1B01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704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CB601B-8B54-4982-BB2A-47D227423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8DF2CC4-B735-4CA0-9944-AE8D91E4B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36E3DB04-4682-4380-B659-0642CA42C5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7167535-B6B4-410E-B719-B866CD941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1046F5D-774C-4A81-8573-0F289547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A870801-C184-4B86-880A-A0399746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226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E12564-4E60-428C-9FF9-7C20BF70B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8F3615F7-6936-412B-B7D2-ED04EE6D5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E830DBB1-A100-4C58-AFF7-88F83B986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3468D0E-83D1-4AAB-84EC-12017286F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5BF52A4-0CCB-4C05-A128-91310DAA2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456CBC0-69B5-4BBB-B5EE-7F2B61B5C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5767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AD4545E5-5062-4AB8-95CD-5E7C51802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74352AF-8CC6-47C8-88E1-F7451E312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C91C3BA-34BB-4E49-9AAE-37D92B9DF1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7F082-43EA-4C38-A54D-E24E29A984C6}" type="datetimeFigureOut">
              <a:rPr lang="sl-SI" smtClean="0"/>
              <a:t>27. 05. 2026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E430E7F-9934-40AC-A94A-DA18C6388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26A11C5-D50B-4136-9DDA-FB3654D9C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3F052-F420-4381-97BB-73F959B102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926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KhbuNZ8p3hg" TargetMode="External"/><Relationship Id="rId3" Type="http://schemas.openxmlformats.org/officeDocument/2006/relationships/hyperlink" Target="https://www.youtube.com/watch?v=Kl0-Pdo0vi8" TargetMode="External"/><Relationship Id="rId7" Type="http://schemas.openxmlformats.org/officeDocument/2006/relationships/hyperlink" Target="https://www.youtube.com/watch?v=h1z9RRQ8t9k" TargetMode="External"/><Relationship Id="rId12" Type="http://schemas.openxmlformats.org/officeDocument/2006/relationships/hyperlink" Target="https://www.youtube.com/watch?v=0-L5tDCoD0Q" TargetMode="External"/><Relationship Id="rId2" Type="http://schemas.openxmlformats.org/officeDocument/2006/relationships/hyperlink" Target="https://www.youtube.com/watch?v=Ch2mrPm1Jn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oqnKwesvSGQ" TargetMode="External"/><Relationship Id="rId11" Type="http://schemas.openxmlformats.org/officeDocument/2006/relationships/hyperlink" Target="https://www.youtube.com/watch?v=c7O91GDWGPU" TargetMode="External"/><Relationship Id="rId5" Type="http://schemas.openxmlformats.org/officeDocument/2006/relationships/hyperlink" Target="https://www.youtube.com/watch?v=kkC3chi_ysw" TargetMode="External"/><Relationship Id="rId10" Type="http://schemas.openxmlformats.org/officeDocument/2006/relationships/hyperlink" Target="https://www.youtube.com/watch?v=VC24gV1o7XQ" TargetMode="External"/><Relationship Id="rId4" Type="http://schemas.openxmlformats.org/officeDocument/2006/relationships/hyperlink" Target="https://www.youtube.com/watch?v=yLV8VH98pL0&amp;t=9s" TargetMode="External"/><Relationship Id="rId9" Type="http://schemas.openxmlformats.org/officeDocument/2006/relationships/hyperlink" Target="https://www.youtube.com/watch?v=zucBfXpCA6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_CTYymbbEL4" TargetMode="External"/><Relationship Id="rId3" Type="http://schemas.openxmlformats.org/officeDocument/2006/relationships/hyperlink" Target="https://www.youtube.com/watch?v=OqvHWUZZdP0" TargetMode="External"/><Relationship Id="rId7" Type="http://schemas.openxmlformats.org/officeDocument/2006/relationships/hyperlink" Target="https://www.youtube.com/watch?v=mUQHGpxrz-8" TargetMode="External"/><Relationship Id="rId2" Type="http://schemas.openxmlformats.org/officeDocument/2006/relationships/hyperlink" Target="https://www.youtube.com/watch?v=7lKo6TYDXCQ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8_2oDRiLYlc" TargetMode="External"/><Relationship Id="rId11" Type="http://schemas.openxmlformats.org/officeDocument/2006/relationships/hyperlink" Target="https://www.youtube.com/watch?v=1EyfJmAd6mA" TargetMode="External"/><Relationship Id="rId5" Type="http://schemas.openxmlformats.org/officeDocument/2006/relationships/hyperlink" Target="https://www.youtube.com/watch?v=uWYmUZTYE78" TargetMode="External"/><Relationship Id="rId10" Type="http://schemas.openxmlformats.org/officeDocument/2006/relationships/hyperlink" Target="https://www.youtube.com/watch?v=4Diu2N8TGKA" TargetMode="External"/><Relationship Id="rId4" Type="http://schemas.openxmlformats.org/officeDocument/2006/relationships/hyperlink" Target="https://www.youtube.com/watch?v=do6Ki6kMq_o" TargetMode="External"/><Relationship Id="rId9" Type="http://schemas.openxmlformats.org/officeDocument/2006/relationships/hyperlink" Target="https://www.youtube.com/watch?v=uLzCofR68E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CEEA73-20D6-4F85-8F0F-BA50EE746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95300"/>
            <a:ext cx="11709400" cy="5994400"/>
          </a:xfrm>
        </p:spPr>
        <p:txBody>
          <a:bodyPr>
            <a:normAutofit/>
          </a:bodyPr>
          <a:lstStyle/>
          <a:p>
            <a:pPr algn="l"/>
            <a:r>
              <a:rPr lang="sl-SI" sz="3500" dirty="0"/>
              <a:t>1. </a:t>
            </a:r>
            <a:r>
              <a:rPr lang="sl-SI" sz="3500" dirty="0">
                <a:hlinkClick r:id="rId2"/>
              </a:rPr>
              <a:t>Claude Debussy: </a:t>
            </a:r>
            <a:r>
              <a:rPr lang="sl-SI" sz="3500" dirty="0" err="1">
                <a:hlinkClick r:id="rId2"/>
              </a:rPr>
              <a:t>Clair</a:t>
            </a:r>
            <a:r>
              <a:rPr lang="sl-SI" sz="3500" dirty="0">
                <a:hlinkClick r:id="rId2"/>
              </a:rPr>
              <a:t> de lune (Mesečina)</a:t>
            </a:r>
            <a:br>
              <a:rPr lang="sl-SI" sz="3500" dirty="0">
                <a:hlinkClick r:id="rId2"/>
              </a:rPr>
            </a:br>
            <a:r>
              <a:rPr lang="sl-SI" sz="3500" dirty="0"/>
              <a:t>2. </a:t>
            </a:r>
            <a:r>
              <a:rPr lang="sl-SI" sz="3500" dirty="0" err="1">
                <a:hlinkClick r:id="rId3"/>
              </a:rPr>
              <a:t>Bedřich</a:t>
            </a:r>
            <a:r>
              <a:rPr lang="sl-SI" sz="3500" dirty="0">
                <a:hlinkClick r:id="rId3"/>
              </a:rPr>
              <a:t> Smetana: Vltava</a:t>
            </a:r>
            <a:r>
              <a:rPr lang="sl-SI" sz="3500" dirty="0"/>
              <a:t/>
            </a:r>
            <a:br>
              <a:rPr lang="sl-SI" sz="3500" dirty="0"/>
            </a:br>
            <a:r>
              <a:rPr lang="sl-SI" sz="3500" dirty="0"/>
              <a:t>3. </a:t>
            </a:r>
            <a:r>
              <a:rPr lang="sl-SI" sz="3600" dirty="0">
                <a:hlinkClick r:id="rId4"/>
              </a:rPr>
              <a:t>Wolfgang </a:t>
            </a:r>
            <a:r>
              <a:rPr lang="sl-SI" sz="3600" dirty="0" err="1">
                <a:hlinkClick r:id="rId4"/>
              </a:rPr>
              <a:t>Amadeus</a:t>
            </a:r>
            <a:r>
              <a:rPr lang="sl-SI" sz="3600" dirty="0">
                <a:hlinkClick r:id="rId4"/>
              </a:rPr>
              <a:t> Mozart: Koncert za klarinet v A duru, 2. 	stavek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/>
              <a:t>4. </a:t>
            </a:r>
            <a:r>
              <a:rPr lang="sl-SI" sz="3600" dirty="0" err="1">
                <a:hlinkClick r:id="rId5"/>
              </a:rPr>
              <a:t>Modest</a:t>
            </a:r>
            <a:r>
              <a:rPr lang="sl-SI" sz="3600" dirty="0">
                <a:hlinkClick r:id="rId5"/>
              </a:rPr>
              <a:t> Petrovič Musorgski: Slike z razstave – Promenada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/>
              <a:t>5. </a:t>
            </a:r>
            <a:r>
              <a:rPr lang="sl-SI" sz="3600" dirty="0">
                <a:hlinkClick r:id="rId6"/>
              </a:rPr>
              <a:t>Ludvig van Beethoven: Sonata v mesečini, 1. stavek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/>
              <a:t>6. </a:t>
            </a:r>
            <a:r>
              <a:rPr lang="sl-SI" sz="3600" dirty="0">
                <a:hlinkClick r:id="rId7"/>
              </a:rPr>
              <a:t>Ludvig van Beethoven: Sonata v mesečini, 2. stavek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/>
              <a:t>7. </a:t>
            </a:r>
            <a:r>
              <a:rPr lang="sl-SI" sz="3600" dirty="0">
                <a:hlinkClick r:id="rId8"/>
              </a:rPr>
              <a:t>Peter ILJIČ Čajkovski: Himna Kerubinov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/>
              <a:t>8. </a:t>
            </a:r>
            <a:r>
              <a:rPr lang="sl-SI" sz="3600" dirty="0">
                <a:hlinkClick r:id="rId9"/>
              </a:rPr>
              <a:t>Ludvig van Beethoven: Sonata v mesečini, 3. stavek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/>
              <a:t>9. </a:t>
            </a:r>
            <a:r>
              <a:rPr lang="sl-SI" sz="3600" dirty="0">
                <a:hlinkClick r:id="rId10"/>
              </a:rPr>
              <a:t>Johann </a:t>
            </a:r>
            <a:r>
              <a:rPr lang="sl-SI" sz="3600" dirty="0" err="1">
                <a:hlinkClick r:id="rId10"/>
              </a:rPr>
              <a:t>Sebastian</a:t>
            </a:r>
            <a:r>
              <a:rPr lang="sl-SI" sz="3600" dirty="0">
                <a:hlinkClick r:id="rId10"/>
              </a:rPr>
              <a:t> Bach: Brandenburški koncert št. 2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/>
              <a:t>10. </a:t>
            </a:r>
            <a:r>
              <a:rPr lang="sl-SI" sz="3600" dirty="0" err="1">
                <a:hlinkClick r:id="rId11"/>
              </a:rPr>
              <a:t>Gioachino</a:t>
            </a:r>
            <a:r>
              <a:rPr lang="sl-SI" sz="3600" dirty="0">
                <a:hlinkClick r:id="rId11"/>
              </a:rPr>
              <a:t> Rossini: Uvertura William Tell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/>
              <a:t>11. </a:t>
            </a:r>
            <a:r>
              <a:rPr lang="sl-SI" sz="3600" dirty="0">
                <a:hlinkClick r:id="rId12"/>
              </a:rPr>
              <a:t>Anton </a:t>
            </a:r>
            <a:r>
              <a:rPr lang="sl-SI" sz="3600" dirty="0" err="1">
                <a:hlinkClick r:id="rId12"/>
              </a:rPr>
              <a:t>Bruckner</a:t>
            </a:r>
            <a:r>
              <a:rPr lang="sl-SI" sz="3600" dirty="0">
                <a:hlinkClick r:id="rId12"/>
              </a:rPr>
              <a:t>: Ave Maria</a:t>
            </a:r>
            <a:endParaRPr lang="sl-SI" sz="3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66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CEEA73-20D6-4F85-8F0F-BA50EE746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495300"/>
            <a:ext cx="11709400" cy="5994400"/>
          </a:xfrm>
        </p:spPr>
        <p:txBody>
          <a:bodyPr anchor="t">
            <a:normAutofit/>
          </a:bodyPr>
          <a:lstStyle/>
          <a:p>
            <a:pPr algn="l"/>
            <a:r>
              <a:rPr lang="sl-SI" sz="3500" dirty="0" smtClean="0"/>
              <a:t>12. </a:t>
            </a:r>
            <a:r>
              <a:rPr lang="sl-SI" sz="3500" dirty="0" smtClean="0">
                <a:hlinkClick r:id="rId2"/>
              </a:rPr>
              <a:t>Edvard Grieg: Jutro</a:t>
            </a:r>
            <a:r>
              <a:rPr lang="sl-SI" sz="3500" dirty="0"/>
              <a:t/>
            </a:r>
            <a:br>
              <a:rPr lang="sl-SI" sz="3500" dirty="0"/>
            </a:br>
            <a:r>
              <a:rPr lang="sl-SI" sz="3500" dirty="0" smtClean="0"/>
              <a:t>13</a:t>
            </a:r>
            <a:r>
              <a:rPr lang="sl-SI" sz="3500" dirty="0"/>
              <a:t>. </a:t>
            </a:r>
            <a:r>
              <a:rPr lang="sl-SI" sz="3500" dirty="0">
                <a:hlinkClick r:id="rId3"/>
              </a:rPr>
              <a:t>Edvard Grieg: V dvorani gorskega kralja </a:t>
            </a:r>
            <a:r>
              <a:rPr lang="sl-SI" sz="3500" dirty="0" smtClean="0"/>
              <a:t/>
            </a:r>
            <a:br>
              <a:rPr lang="sl-SI" sz="3500" dirty="0" smtClean="0"/>
            </a:br>
            <a:r>
              <a:rPr lang="sl-SI" sz="3500" dirty="0" smtClean="0"/>
              <a:t>14</a:t>
            </a:r>
            <a:r>
              <a:rPr lang="sl-SI" sz="3500" dirty="0" smtClean="0"/>
              <a:t>. </a:t>
            </a:r>
            <a:r>
              <a:rPr lang="sl-SI" sz="3600" dirty="0" smtClean="0">
                <a:hlinkClick r:id="rId4"/>
              </a:rPr>
              <a:t>Peter </a:t>
            </a:r>
            <a:r>
              <a:rPr lang="sl-SI" sz="3600" dirty="0" err="1" smtClean="0">
                <a:hlinkClick r:id="rId4"/>
              </a:rPr>
              <a:t>Iljič</a:t>
            </a:r>
            <a:r>
              <a:rPr lang="sl-SI" sz="3600" dirty="0" smtClean="0">
                <a:hlinkClick r:id="rId4"/>
              </a:rPr>
              <a:t> Čajkovski: Labodje jezero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sl-SI" sz="3600" dirty="0" smtClean="0"/>
              <a:t>15</a:t>
            </a:r>
            <a:r>
              <a:rPr lang="sl-SI" sz="3600" dirty="0" smtClean="0"/>
              <a:t>. </a:t>
            </a:r>
            <a:r>
              <a:rPr lang="sl-SI" sz="3600" dirty="0" smtClean="0">
                <a:hlinkClick r:id="rId5"/>
              </a:rPr>
              <a:t>Wolfgang </a:t>
            </a:r>
            <a:r>
              <a:rPr lang="sl-SI" sz="3600" dirty="0" err="1" smtClean="0">
                <a:hlinkClick r:id="rId5"/>
              </a:rPr>
              <a:t>Amadeus</a:t>
            </a:r>
            <a:r>
              <a:rPr lang="sl-SI" sz="3600" dirty="0" smtClean="0">
                <a:hlinkClick r:id="rId5"/>
              </a:rPr>
              <a:t> Mozart: Turški marš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 smtClean="0"/>
              <a:t>16. </a:t>
            </a:r>
            <a:r>
              <a:rPr lang="sl-SI" sz="3600" dirty="0" smtClean="0">
                <a:hlinkClick r:id="rId6"/>
              </a:rPr>
              <a:t>Johann Strauss starejši: </a:t>
            </a:r>
            <a:r>
              <a:rPr lang="sl-SI" sz="3600" dirty="0" err="1" smtClean="0">
                <a:hlinkClick r:id="rId6"/>
              </a:rPr>
              <a:t>Radetzky</a:t>
            </a:r>
            <a:r>
              <a:rPr lang="sl-SI" sz="3600" dirty="0" smtClean="0">
                <a:hlinkClick r:id="rId6"/>
              </a:rPr>
              <a:t> marš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 smtClean="0"/>
              <a:t>17</a:t>
            </a:r>
            <a:r>
              <a:rPr lang="sl-SI" sz="3600" dirty="0" smtClean="0"/>
              <a:t>. </a:t>
            </a:r>
            <a:r>
              <a:rPr lang="sl-SI" sz="3600" dirty="0" smtClean="0">
                <a:hlinkClick r:id="rId7"/>
              </a:rPr>
              <a:t>Aram </a:t>
            </a:r>
            <a:r>
              <a:rPr lang="sl-SI" sz="3600" dirty="0" err="1" smtClean="0">
                <a:hlinkClick r:id="rId7"/>
              </a:rPr>
              <a:t>Khachaturian</a:t>
            </a:r>
            <a:r>
              <a:rPr lang="sl-SI" sz="3600" dirty="0" smtClean="0">
                <a:hlinkClick r:id="rId7"/>
              </a:rPr>
              <a:t>: Ples s sabljami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 smtClean="0"/>
              <a:t>18. </a:t>
            </a:r>
            <a:r>
              <a:rPr lang="sl-SI" sz="3600" dirty="0" smtClean="0">
                <a:hlinkClick r:id="rId8"/>
              </a:rPr>
              <a:t>Johann Strauss mlajši: Na lepi modri Donavi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 smtClean="0"/>
              <a:t>19. </a:t>
            </a:r>
            <a:r>
              <a:rPr lang="sl-SI" sz="3600" dirty="0" smtClean="0">
                <a:hlinkClick r:id="rId9"/>
              </a:rPr>
              <a:t>Giuseppe Verdi: </a:t>
            </a:r>
            <a:r>
              <a:rPr lang="sl-SI" sz="3600" dirty="0" err="1" smtClean="0">
                <a:hlinkClick r:id="rId9"/>
              </a:rPr>
              <a:t>Nabucco</a:t>
            </a:r>
            <a:r>
              <a:rPr lang="sl-SI" sz="3600" dirty="0" smtClean="0">
                <a:hlinkClick r:id="rId9"/>
              </a:rPr>
              <a:t> (Pesem sužnjev)</a:t>
            </a:r>
            <a:r>
              <a:rPr lang="sl-SI" sz="3600" dirty="0">
                <a:hlinkClick r:id="rId9"/>
              </a:rPr>
              <a:t/>
            </a:r>
            <a:br>
              <a:rPr lang="sl-SI" sz="3600" dirty="0">
                <a:hlinkClick r:id="rId9"/>
              </a:rPr>
            </a:br>
            <a:r>
              <a:rPr lang="sl-SI" sz="3600" dirty="0" smtClean="0"/>
              <a:t>20. </a:t>
            </a:r>
            <a:r>
              <a:rPr lang="sl-SI" sz="3600" dirty="0" smtClean="0">
                <a:hlinkClick r:id="rId10"/>
              </a:rPr>
              <a:t>Jacques Offenbach: Kankan</a:t>
            </a:r>
            <a:r>
              <a:rPr lang="sl-SI" sz="3600" dirty="0"/>
              <a:t/>
            </a:r>
            <a:br>
              <a:rPr lang="sl-SI" sz="3600" dirty="0"/>
            </a:br>
            <a:r>
              <a:rPr lang="sl-SI" sz="3600" dirty="0" smtClean="0"/>
              <a:t>21. </a:t>
            </a:r>
            <a:r>
              <a:rPr lang="sl-SI" sz="3600" dirty="0" smtClean="0">
                <a:hlinkClick r:id="rId11"/>
              </a:rPr>
              <a:t>Benjamin Ipavec: Serenada za godalni orkester</a:t>
            </a:r>
            <a:endParaRPr lang="sl-SI" sz="3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889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2821</TotalTime>
  <Words>219</Words>
  <Application>Microsoft Office PowerPoint</Application>
  <PresentationFormat>Širokozaslonsko</PresentationFormat>
  <Paragraphs>2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1. Claude Debussy: Clair de lune (Mesečina) 2. Bedřich Smetana: Vltava 3. Wolfgang Amadeus Mozart: Koncert za klarinet v A duru, 2.  stavek 4. Modest Petrovič Musorgski: Slike z razstave – Promenada 5. Ludvig van Beethoven: Sonata v mesečini, 1. stavek 6. Ludvig van Beethoven: Sonata v mesečini, 2. stavek 7. Peter ILJIČ Čajkovski: Himna Kerubinov 8. Ludvig van Beethoven: Sonata v mesečini, 3. stavek 9. Johann Sebastian Bach: Brandenburški koncert št. 2 10. Gioachino Rossini: Uvertura William Tell 11. Anton Bruckner: Ave Maria</vt:lpstr>
      <vt:lpstr>12. Edvard Grieg: Jutro 13. Edvard Grieg: V dvorani gorskega kralja  14. Peter Iljič Čajkovski: Labodje jezero 15. Wolfgang Amadeus Mozart: Turški marš 16. Johann Strauss starejši: Radetzky marš 17. Aram Khachaturian: Ples s sabljami 18. Johann Strauss mlajši: Na lepi modri Donavi 19. Giuseppe Verdi: Nabucco (Pesem sužnjev) 20. Jacques Offenbach: Kankan 21. Benjamin Ipavec: Serenada za godalni orkester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Vsaka pot  se začne  s prvim korakom.</dc:title>
  <dc:creator>Učitelj</dc:creator>
  <cp:lastModifiedBy>Marko Ušeničnik</cp:lastModifiedBy>
  <cp:revision>62</cp:revision>
  <dcterms:created xsi:type="dcterms:W3CDTF">2025-09-01T09:33:16Z</dcterms:created>
  <dcterms:modified xsi:type="dcterms:W3CDTF">2026-05-27T16:56:00Z</dcterms:modified>
</cp:coreProperties>
</file>