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OPIS SILE IN VRSTE SIL</a:t>
            </a:r>
            <a:br>
              <a:rPr lang="sl-SI" dirty="0" smtClean="0"/>
            </a:br>
            <a:r>
              <a:rPr lang="sl-SI" dirty="0" smtClean="0"/>
              <a:t>PREVERJANJE ZNANJA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POUK NA DALJAVO – 8. RAZRED - FIZIKA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426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OPREDELITEV SILE</a:t>
            </a:r>
            <a:endParaRPr lang="sl-SI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873" y="1643978"/>
            <a:ext cx="6655027" cy="3314042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8151223" y="2207623"/>
            <a:ext cx="27954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Če opazujemo tovornjak, lopar, žogo , platno za trampolin opazimo, da se opazovana telesa gibljejo pod vplivom sil.</a:t>
            </a:r>
            <a:endParaRPr lang="sl-SI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94252" y="5205547"/>
            <a:ext cx="7270433" cy="137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76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JE SILA?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>
                <a:solidFill>
                  <a:srgbClr val="FF0000"/>
                </a:solidFill>
              </a:rPr>
              <a:t>Je fizikalna količina, ki izraža vpliv telesa na telo in lahko povzroči spremembo oblike, hitrosti in smeri gibanja opazovanega telesa. </a:t>
            </a:r>
          </a:p>
          <a:p>
            <a:pPr marL="0" indent="0">
              <a:buNone/>
            </a:pPr>
            <a:r>
              <a:rPr lang="sl-SI" b="1" dirty="0" smtClean="0">
                <a:solidFill>
                  <a:srgbClr val="FF0000"/>
                </a:solidFill>
              </a:rPr>
              <a:t>Poimenujemo jo po telesu, ki jo povzroči.</a:t>
            </a:r>
          </a:p>
          <a:p>
            <a:pPr marL="0" indent="0">
              <a:buNone/>
            </a:pPr>
            <a:endParaRPr lang="sl-SI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dirty="0" smtClean="0"/>
              <a:t>Primeri:</a:t>
            </a:r>
          </a:p>
          <a:p>
            <a:pPr marL="0" indent="0">
              <a:buNone/>
            </a:pPr>
            <a:r>
              <a:rPr lang="sl-SI" dirty="0" smtClean="0"/>
              <a:t>Z roko vržemo žogo. (ŽOGI SPREMENIMO HITROST IN LEGO)</a:t>
            </a:r>
          </a:p>
          <a:p>
            <a:pPr marL="0" indent="0">
              <a:buNone/>
            </a:pPr>
            <a:r>
              <a:rPr lang="sl-SI" dirty="0" smtClean="0"/>
              <a:t>V gol brcnemo žogo. (ŽOGI SPREMENIMO OBLIKO, HITROST IN LEGO)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Navedi še sam tri primere!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0618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VRSTE SIL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Pri učinkovanju enega telesa na drugo telo je lahko sila različno </a:t>
            </a:r>
            <a:r>
              <a:rPr lang="sl-SI" b="1" dirty="0"/>
              <a:t>porazdeljena</a:t>
            </a:r>
            <a:r>
              <a:rPr lang="sl-SI" dirty="0"/>
              <a:t>. 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Teža </a:t>
            </a:r>
            <a:r>
              <a:rPr lang="sl-SI" dirty="0"/>
              <a:t>telesa deluje na vsak košček njegove mase, torej je teža porazdeljena po celotnem </a:t>
            </a:r>
            <a:r>
              <a:rPr lang="sl-SI" b="1" dirty="0"/>
              <a:t>prostoru telesa</a:t>
            </a:r>
            <a:r>
              <a:rPr lang="sl-SI" dirty="0"/>
              <a:t>. 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Ob </a:t>
            </a:r>
            <a:r>
              <a:rPr lang="sl-SI" dirty="0"/>
              <a:t>dotiku dveh teles se sila lahko porazdeli </a:t>
            </a:r>
            <a:r>
              <a:rPr lang="sl-SI" b="1" dirty="0"/>
              <a:t>ploskovno</a:t>
            </a:r>
            <a:r>
              <a:rPr lang="sl-SI" dirty="0"/>
              <a:t> ali pa deluje v določeni </a:t>
            </a:r>
            <a:r>
              <a:rPr lang="sl-SI" b="1" dirty="0"/>
              <a:t>točki</a:t>
            </a:r>
            <a:r>
              <a:rPr lang="sl-SI" dirty="0"/>
              <a:t>. </a:t>
            </a:r>
            <a:endParaRPr lang="sl-SI" dirty="0"/>
          </a:p>
          <a:p>
            <a:pPr marL="0" indent="0">
              <a:buNone/>
            </a:pPr>
            <a:r>
              <a:rPr lang="sl-SI" dirty="0" smtClean="0"/>
              <a:t>Če </a:t>
            </a:r>
            <a:r>
              <a:rPr lang="sl-SI" dirty="0"/>
              <a:t>telo položimo na podlago</a:t>
            </a:r>
            <a:r>
              <a:rPr lang="sl-SI" b="1" dirty="0"/>
              <a:t>, </a:t>
            </a:r>
            <a:r>
              <a:rPr lang="sl-SI" dirty="0"/>
              <a:t>je sila podlage na telo porazdeljena po stični površini med podlago in telesom, če predmet obesimo na vrvico, pa vrvica deluje na telo v točki prijemališča.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38517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VRSTE SIL – shema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1700" y="2057401"/>
            <a:ext cx="6638225" cy="417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16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UTRJEVANJE ZNANJA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UČBENIK: STRAN 79/ 1- - 4. NALOGA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b="1" dirty="0" smtClean="0">
                <a:solidFill>
                  <a:schemeClr val="accent1"/>
                </a:solidFill>
              </a:rPr>
              <a:t>Domača naloga:</a:t>
            </a:r>
          </a:p>
          <a:p>
            <a:pPr marL="0" indent="0">
              <a:buNone/>
            </a:pPr>
            <a:r>
              <a:rPr lang="sl-SI" dirty="0" smtClean="0"/>
              <a:t>Izvedi naslednji poskus in opiši dogajanje.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Papirnati robec razstavi na posamezne sloje. Posamezni sloj natrgaj na drobne kose in jih položi na mizo. Napihnjen balon podrgni po laseh in se približaj koščkom robca. Pojasni.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accent1"/>
                </a:solidFill>
              </a:rPr>
              <a:t>Fotografiraj in pojasnilo oddaj v spletno učilnico: ODDAJ NALOGO.</a:t>
            </a:r>
            <a:endParaRPr lang="sl-SI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632042"/>
      </p:ext>
    </p:extLst>
  </p:cSld>
  <p:clrMapOvr>
    <a:masterClrMapping/>
  </p:clrMapOvr>
</p:sld>
</file>

<file path=ppt/theme/theme1.xml><?xml version="1.0" encoding="utf-8"?>
<a:theme xmlns:a="http://schemas.openxmlformats.org/drawingml/2006/main" name="Sled pare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TM04033937[[fn=Sled pare]]</Template>
  <TotalTime>19</TotalTime>
  <Words>270</Words>
  <Application>Microsoft Office PowerPoint</Application>
  <PresentationFormat>Širokozaslonsko</PresentationFormat>
  <Paragraphs>28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Sled pare</vt:lpstr>
      <vt:lpstr>OPIS SILE IN VRSTE SIL PREVERJANJE ZNANJA</vt:lpstr>
      <vt:lpstr>OPREDELITEV SILE</vt:lpstr>
      <vt:lpstr>KAJ JE SILA?</vt:lpstr>
      <vt:lpstr>VRSTE SIL</vt:lpstr>
      <vt:lpstr>VRSTE SIL – shema</vt:lpstr>
      <vt:lpstr>UTRJEVANJE ZNANJA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 SILE IN VRSTE SIL PREVERJANJE ZNANJA</dc:title>
  <dc:creator>Kati</dc:creator>
  <cp:lastModifiedBy>Kati</cp:lastModifiedBy>
  <cp:revision>2</cp:revision>
  <dcterms:created xsi:type="dcterms:W3CDTF">2021-02-02T15:09:45Z</dcterms:created>
  <dcterms:modified xsi:type="dcterms:W3CDTF">2021-02-02T15:29:00Z</dcterms:modified>
</cp:coreProperties>
</file>