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E029-57B7-4AE2-98EB-84DBFC9815B6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FA28D-069E-4B4E-B2CF-A658F9AEAA0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FA28D-069E-4B4E-B2CF-A658F9AEAA08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654E-0535-4266-89A7-F5C2A2700DC6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C7D-A299-40FD-8507-773A72ED54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654E-0535-4266-89A7-F5C2A2700DC6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C7D-A299-40FD-8507-773A72ED54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654E-0535-4266-89A7-F5C2A2700DC6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C7D-A299-40FD-8507-773A72ED54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654E-0535-4266-89A7-F5C2A2700DC6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C7D-A299-40FD-8507-773A72ED54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654E-0535-4266-89A7-F5C2A2700DC6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C7D-A299-40FD-8507-773A72ED54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654E-0535-4266-89A7-F5C2A2700DC6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C7D-A299-40FD-8507-773A72ED54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654E-0535-4266-89A7-F5C2A2700DC6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C7D-A299-40FD-8507-773A72ED54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654E-0535-4266-89A7-F5C2A2700DC6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C7D-A299-40FD-8507-773A72ED54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654E-0535-4266-89A7-F5C2A2700DC6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C7D-A299-40FD-8507-773A72ED54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654E-0535-4266-89A7-F5C2A2700DC6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C7D-A299-40FD-8507-773A72ED54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654E-0535-4266-89A7-F5C2A2700DC6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C7D-A299-40FD-8507-773A72ED54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E654E-0535-4266-89A7-F5C2A2700DC6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2EC7D-A299-40FD-8507-773A72ED54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JbVLElodP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hyperlink" Target="https://www.youtube.com/watch?v=Nad5AJaIcBI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l-SI" sz="7200" dirty="0" smtClean="0"/>
              <a:t>Slovenska ljudska glasba</a:t>
            </a:r>
            <a:endParaRPr lang="en-US" sz="72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Preberite naslove pesmi. Kaj ste ugotovili?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/>
              <a:t>Izak, Jakob, </a:t>
            </a:r>
            <a:r>
              <a:rPr lang="sl-SI" dirty="0" smtClean="0"/>
              <a:t>Abraham</a:t>
            </a:r>
            <a:endParaRPr lang="sl-SI" dirty="0" smtClean="0"/>
          </a:p>
          <a:p>
            <a:r>
              <a:rPr lang="sl-SI" dirty="0" smtClean="0"/>
              <a:t>Majhna sem bila</a:t>
            </a:r>
          </a:p>
          <a:p>
            <a:r>
              <a:rPr lang="sl-SI" dirty="0" smtClean="0"/>
              <a:t>Čuk se je oženil</a:t>
            </a:r>
          </a:p>
          <a:p>
            <a:r>
              <a:rPr lang="sl-SI" dirty="0" smtClean="0"/>
              <a:t>Izidor ovčice pasel</a:t>
            </a:r>
          </a:p>
          <a:p>
            <a:r>
              <a:rPr lang="sl-SI" dirty="0" smtClean="0"/>
              <a:t>Marko skače</a:t>
            </a:r>
          </a:p>
          <a:p>
            <a:r>
              <a:rPr lang="sl-SI" dirty="0" smtClean="0"/>
              <a:t>Ob bistrem potoku je mlin</a:t>
            </a:r>
          </a:p>
          <a:p>
            <a:r>
              <a:rPr lang="sl-SI" dirty="0" smtClean="0"/>
              <a:t>Barčica po morju plava</a:t>
            </a:r>
          </a:p>
          <a:p>
            <a:r>
              <a:rPr lang="sl-SI" dirty="0" smtClean="0"/>
              <a:t>Pleši pleši črni kos</a:t>
            </a:r>
          </a:p>
          <a:p>
            <a:r>
              <a:rPr lang="sl-SI" dirty="0" smtClean="0"/>
              <a:t>Katarina Barbara</a:t>
            </a:r>
          </a:p>
          <a:p>
            <a:r>
              <a:rPr lang="sl-SI" dirty="0" smtClean="0"/>
              <a:t>Abraham </a:t>
            </a:r>
            <a:r>
              <a:rPr lang="sl-SI" dirty="0" err="1" smtClean="0"/>
              <a:t>ma</a:t>
            </a:r>
            <a:r>
              <a:rPr lang="sl-SI" dirty="0" smtClean="0"/>
              <a:t> 7 sinov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sz="3600" dirty="0" smtClean="0"/>
              <a:t>Učenci, vse </a:t>
            </a:r>
            <a:r>
              <a:rPr lang="sl-SI" sz="3600" dirty="0" smtClean="0"/>
              <a:t>te pesmice poznate.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To so slovenske LJUDSKE pesmice.</a:t>
            </a:r>
            <a:br>
              <a:rPr lang="sl-SI" dirty="0" smtClean="0"/>
            </a:b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/>
              <a:t>Kaj je značilno za ljudsko pesem?</a:t>
            </a:r>
          </a:p>
          <a:p>
            <a:r>
              <a:rPr lang="sl-SI" dirty="0" smtClean="0"/>
              <a:t>Zakaj jo tako imenujemo? </a:t>
            </a:r>
          </a:p>
          <a:p>
            <a:r>
              <a:rPr lang="sl-SI" dirty="0" smtClean="0"/>
              <a:t>Kdo jih poje?</a:t>
            </a:r>
          </a:p>
          <a:p>
            <a:endParaRPr lang="sl-SI" dirty="0"/>
          </a:p>
          <a:p>
            <a:pPr>
              <a:buNone/>
            </a:pPr>
            <a:r>
              <a:rPr lang="sl-SI" dirty="0" smtClean="0"/>
              <a:t>K </a:t>
            </a:r>
            <a:r>
              <a:rPr lang="sl-SI" dirty="0" smtClean="0"/>
              <a:t>ljudski  glasbi spadajo:</a:t>
            </a:r>
          </a:p>
          <a:p>
            <a:r>
              <a:rPr lang="sl-SI" dirty="0" smtClean="0"/>
              <a:t>Ljudske pesmi (katere poznate?)</a:t>
            </a:r>
          </a:p>
          <a:p>
            <a:r>
              <a:rPr lang="sl-SI" dirty="0" smtClean="0"/>
              <a:t>Ljudska glasbila (katere poznate?)</a:t>
            </a:r>
          </a:p>
          <a:p>
            <a:r>
              <a:rPr lang="sl-SI" dirty="0" smtClean="0"/>
              <a:t>Ljudski plesi (katere poznate?)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Ljudski plesi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l-SI" dirty="0" smtClean="0"/>
              <a:t>K</a:t>
            </a:r>
            <a:r>
              <a:rPr lang="sl-SI" b="1" dirty="0" smtClean="0"/>
              <a:t>aj so ljudje plesali nekoč ljudske plese? </a:t>
            </a:r>
          </a:p>
          <a:p>
            <a:pPr>
              <a:buNone/>
            </a:pPr>
            <a:r>
              <a:rPr lang="sl-SI" i="1" dirty="0" smtClean="0"/>
              <a:t>(ob različnih priložnostih: poroke, veselice, kmečka opravila; otroci opazujejo in si jih poenostavijo)</a:t>
            </a:r>
          </a:p>
          <a:p>
            <a:pPr>
              <a:buNone/>
            </a:pPr>
            <a:endParaRPr lang="sl-SI" dirty="0" smtClean="0"/>
          </a:p>
          <a:p>
            <a:r>
              <a:rPr lang="sl-SI" b="1" dirty="0" smtClean="0"/>
              <a:t>Kdo jih danes pleše? </a:t>
            </a:r>
          </a:p>
          <a:p>
            <a:pPr>
              <a:buNone/>
            </a:pPr>
            <a:r>
              <a:rPr lang="sl-SI" i="1" dirty="0" smtClean="0"/>
              <a:t>(folklorne skupine, npr. Kres, so otroške in odrasle)</a:t>
            </a:r>
          </a:p>
          <a:p>
            <a:pPr>
              <a:buNone/>
            </a:pPr>
            <a:endParaRPr lang="sl-SI" i="1" dirty="0" smtClean="0"/>
          </a:p>
          <a:p>
            <a:r>
              <a:rPr lang="sl-SI" b="1" dirty="0" smtClean="0"/>
              <a:t>Zakaj? </a:t>
            </a:r>
          </a:p>
          <a:p>
            <a:pPr>
              <a:buNone/>
            </a:pPr>
            <a:r>
              <a:rPr lang="sl-SI" i="1" dirty="0" smtClean="0"/>
              <a:t>(ohranjanje tradicije, izročila in bogate zgodovine slovenskega naroda)</a:t>
            </a:r>
          </a:p>
          <a:p>
            <a:pPr>
              <a:buNone/>
            </a:pPr>
            <a:endParaRPr lang="sl-SI" i="1" dirty="0" smtClean="0"/>
          </a:p>
          <a:p>
            <a:r>
              <a:rPr lang="sl-SI" b="1" dirty="0" smtClean="0"/>
              <a:t>V kaj so oblečeni? </a:t>
            </a:r>
          </a:p>
          <a:p>
            <a:pPr>
              <a:buNone/>
            </a:pPr>
            <a:r>
              <a:rPr lang="sl-SI" i="1" dirty="0" smtClean="0"/>
              <a:t>(narodne noše)</a:t>
            </a:r>
          </a:p>
          <a:p>
            <a:pPr>
              <a:buNone/>
            </a:pPr>
            <a:r>
              <a:rPr lang="sl-SI" dirty="0" smtClean="0">
                <a:hlinkClick r:id="rId2"/>
              </a:rPr>
              <a:t>https://www.youtube.com/watch?v=FJbVLElodPE</a:t>
            </a:r>
            <a:endParaRPr lang="sl-SI" dirty="0" smtClean="0"/>
          </a:p>
          <a:p>
            <a:pPr>
              <a:buNone/>
            </a:pPr>
            <a:endParaRPr lang="sl-SI" dirty="0" smtClean="0"/>
          </a:p>
          <a:p>
            <a:r>
              <a:rPr lang="sl-SI" b="1" dirty="0" smtClean="0"/>
              <a:t>Kaj je narodna noša naše pokrajine?</a:t>
            </a: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Prika&amp;zcaron;i sliko v originalni velikosti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92696"/>
            <a:ext cx="3816424" cy="4954886"/>
          </a:xfrm>
          <a:prstGeom prst="rect">
            <a:avLst/>
          </a:prstGeom>
          <a:noFill/>
        </p:spPr>
      </p:pic>
      <p:pic>
        <p:nvPicPr>
          <p:cNvPr id="1028" name="Picture 4" descr="http://ejournal.eduprojects.net/.component/imageGenerator.php?fileName=%2Fha%2Fhtml%2Fejournals%2Feduprojects.net%2Fproject%2Fwww%2Fslo%2Fmedia%2FAMSlom%C5%A1ek%2Fsmledniska_ln1.jpg&amp;cache=1&amp;cachePrefix=.cach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548680"/>
            <a:ext cx="4131881" cy="52253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3600" dirty="0" smtClean="0"/>
              <a:t>Ljudske pesmi in plese pa spremljamo z ljudskimi glasbili, ki jih igrajo ljudski godci.</a:t>
            </a:r>
            <a:endParaRPr lang="en-US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218" name="Picture 2" descr="http://www.campin.me.uk/Music/Ocarina/plaschke-ocarina-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221088"/>
            <a:ext cx="3538364" cy="2427318"/>
          </a:xfrm>
          <a:prstGeom prst="rect">
            <a:avLst/>
          </a:prstGeom>
          <a:noFill/>
        </p:spPr>
      </p:pic>
      <p:sp>
        <p:nvSpPr>
          <p:cNvPr id="5" name="PoljeZBesedilom 4"/>
          <p:cNvSpPr txBox="1"/>
          <p:nvPr/>
        </p:nvSpPr>
        <p:spPr>
          <a:xfrm>
            <a:off x="2339752" y="602128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hlinkClick r:id="rId4"/>
              </a:rPr>
              <a:t>OKARINA</a:t>
            </a:r>
            <a:endParaRPr lang="en-US" dirty="0"/>
          </a:p>
        </p:txBody>
      </p:sp>
      <p:pic>
        <p:nvPicPr>
          <p:cNvPr id="9220" name="Picture 4" descr="http://www.ribnican.si/media/SlikeIT/Navija%C5%A1ka%20raglja%20maxi%20%282%29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2160" y="1628800"/>
            <a:ext cx="2447595" cy="1835696"/>
          </a:xfrm>
          <a:prstGeom prst="rect">
            <a:avLst/>
          </a:prstGeom>
          <a:noFill/>
        </p:spPr>
      </p:pic>
      <p:sp>
        <p:nvSpPr>
          <p:cNvPr id="7" name="PoljeZBesedilom 6"/>
          <p:cNvSpPr txBox="1"/>
          <p:nvPr/>
        </p:nvSpPr>
        <p:spPr>
          <a:xfrm>
            <a:off x="7236296" y="292494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RAGLJA</a:t>
            </a:r>
            <a:endParaRPr lang="en-US" dirty="0"/>
          </a:p>
        </p:txBody>
      </p:sp>
      <p:pic>
        <p:nvPicPr>
          <p:cNvPr id="9222" name="Picture 6" descr="http://www.svetidej.si/image.ashx?id=423120&amp;size=200&amp;fill=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3568" y="1628800"/>
            <a:ext cx="1905000" cy="1905000"/>
          </a:xfrm>
          <a:prstGeom prst="rect">
            <a:avLst/>
          </a:prstGeom>
          <a:noFill/>
        </p:spPr>
      </p:pic>
      <p:sp>
        <p:nvSpPr>
          <p:cNvPr id="9" name="PoljeZBesedilom 8"/>
          <p:cNvSpPr txBox="1"/>
          <p:nvPr/>
        </p:nvSpPr>
        <p:spPr>
          <a:xfrm>
            <a:off x="899592" y="314096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GLAVNIK</a:t>
            </a:r>
            <a:endParaRPr lang="en-US" dirty="0"/>
          </a:p>
        </p:txBody>
      </p:sp>
      <p:pic>
        <p:nvPicPr>
          <p:cNvPr id="9224" name="Picture 8" descr="https://www.bigbang.si/content/images/thumbs/215234_600_600.jpe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20072" y="3356992"/>
            <a:ext cx="2762672" cy="2762672"/>
          </a:xfrm>
          <a:prstGeom prst="rect">
            <a:avLst/>
          </a:prstGeom>
          <a:noFill/>
        </p:spPr>
      </p:pic>
      <p:sp>
        <p:nvSpPr>
          <p:cNvPr id="11" name="PoljeZBesedilom 10"/>
          <p:cNvSpPr txBox="1"/>
          <p:nvPr/>
        </p:nvSpPr>
        <p:spPr>
          <a:xfrm>
            <a:off x="6084168" y="544522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ORGLICE</a:t>
            </a:r>
            <a:endParaRPr lang="en-US" dirty="0"/>
          </a:p>
        </p:txBody>
      </p:sp>
      <p:sp>
        <p:nvSpPr>
          <p:cNvPr id="12" name="PoljeZBesedilom 11"/>
          <p:cNvSpPr txBox="1"/>
          <p:nvPr/>
        </p:nvSpPr>
        <p:spPr>
          <a:xfrm>
            <a:off x="3275856" y="2924944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TO SO DROBNA LJUDSKA GLASBILA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OSTALA LJUDSKA GLASBILA, KI JIH ŽE POZNATE</a:t>
            </a:r>
            <a:endParaRPr lang="en-US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290" name="Picture 2" descr="https://sp.yimg.com/xj/th?id=OIP.Mb24c8f4728cad9749507180311bcb313o0&amp;pid=15.1&amp;P=0&amp;w=300&amp;h=3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96752"/>
            <a:ext cx="3454769" cy="2091706"/>
          </a:xfrm>
          <a:prstGeom prst="rect">
            <a:avLst/>
          </a:prstGeom>
          <a:noFill/>
        </p:spPr>
      </p:pic>
      <p:pic>
        <p:nvPicPr>
          <p:cNvPr id="12292" name="Picture 4" descr="https://sp.yimg.com/xj/th?id=OIP.M8aa9fae34a6634fba26f0e7174f7babfo0&amp;pid=15.1&amp;P=0&amp;w=300&amp;h=3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908720"/>
            <a:ext cx="2631840" cy="1754560"/>
          </a:xfrm>
          <a:prstGeom prst="rect">
            <a:avLst/>
          </a:prstGeom>
          <a:noFill/>
        </p:spPr>
      </p:pic>
      <p:pic>
        <p:nvPicPr>
          <p:cNvPr id="12294" name="Picture 6" descr="http://www.triona.si/images/lonceni_bas_mini_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3429000"/>
            <a:ext cx="1988839" cy="1988840"/>
          </a:xfrm>
          <a:prstGeom prst="rect">
            <a:avLst/>
          </a:prstGeom>
          <a:noFill/>
        </p:spPr>
      </p:pic>
      <p:pic>
        <p:nvPicPr>
          <p:cNvPr id="12296" name="Picture 8" descr="http://www2.arnes.si/%7Eosmbcirk1/trstenke_slike/trstenke_naslovnic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717032"/>
            <a:ext cx="3075831" cy="2251589"/>
          </a:xfrm>
          <a:prstGeom prst="rect">
            <a:avLst/>
          </a:prstGeom>
          <a:noFill/>
        </p:spPr>
      </p:pic>
      <p:pic>
        <p:nvPicPr>
          <p:cNvPr id="12298" name="Picture 10" descr="http://upload.wikimedia.org/wikipedia/commons/a/a0/Pocarija_gosli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6200000">
            <a:off x="3031704" y="3313112"/>
            <a:ext cx="3681409" cy="27610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199</Words>
  <Application>Microsoft Office PowerPoint</Application>
  <PresentationFormat>Diaprojekcija na zaslonu (4:3)</PresentationFormat>
  <Paragraphs>44</Paragraphs>
  <Slides>7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Officeova tema</vt:lpstr>
      <vt:lpstr>Slovenska ljudska glasba</vt:lpstr>
      <vt:lpstr>Preberite naslove pesmi. Kaj ste ugotovili?</vt:lpstr>
      <vt:lpstr>  Učenci, vse te pesmice poznate.  To so slovenske LJUDSKE pesmice. </vt:lpstr>
      <vt:lpstr>Ljudski plesi</vt:lpstr>
      <vt:lpstr>PowerPointova predstavitev</vt:lpstr>
      <vt:lpstr>Ljudske pesmi in plese pa spremljamo z ljudskimi glasbili, ki jih igrajo ljudski godci.</vt:lpstr>
      <vt:lpstr>OSTALA LJUDSKA GLASBILA, KI JIH ŽE POZNATE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Slovenska ljudska glasba</dc:title>
  <dc:creator>Petra</dc:creator>
  <cp:lastModifiedBy>SAŠO</cp:lastModifiedBy>
  <cp:revision>5</cp:revision>
  <dcterms:created xsi:type="dcterms:W3CDTF">2016-02-07T17:31:19Z</dcterms:created>
  <dcterms:modified xsi:type="dcterms:W3CDTF">2021-03-31T18:59:37Z</dcterms:modified>
</cp:coreProperties>
</file>