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65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50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4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7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79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99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5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66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6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4202-452E-3640-B918-6E10A39857CF}" type="datetimeFigureOut">
              <a:rPr lang="en-US" smtClean="0"/>
              <a:t>11/16/21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7B17E9E-A361-0349-B95B-71681A6B2F0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fGPj88giQ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.si/Upload/files/PREPOZNAVANJE%20MEDU.pdf" TargetMode="External"/><Relationship Id="rId2" Type="http://schemas.openxmlformats.org/officeDocument/2006/relationships/hyperlink" Target="http://www.slovenski-med.si/datoteke/datoteke/Predstavitev-slovenskega-medu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zx-XAAiMJw" TargetMode="External"/><Relationship Id="rId2" Type="http://schemas.openxmlformats.org/officeDocument/2006/relationships/hyperlink" Target="https://www.youtube.com/watch?v=YB2RKNa1-F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w4q8fJYxfs" TargetMode="External"/><Relationship Id="rId4" Type="http://schemas.openxmlformats.org/officeDocument/2006/relationships/hyperlink" Target="https://www.youtube.com/watch?v=nzujMqTz9-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tno-muzej.si/sl/panjske-koncnic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ovenski-med.si/vrste-medu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qHC4jvl0z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2FCC-5209-4947-AE87-36417BF89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37405"/>
          </a:xfrm>
        </p:spPr>
        <p:txBody>
          <a:bodyPr>
            <a:normAutofit/>
          </a:bodyPr>
          <a:lstStyle/>
          <a:p>
            <a:pPr algn="ctr"/>
            <a:r>
              <a:rPr lang="sl-SI" sz="4400" dirty="0">
                <a:latin typeface="Comic Sans MS" panose="030F0902030302020204" pitchFamily="66" charset="0"/>
              </a:rPr>
              <a:t>ČEBELE IN OPRAŠEVANJE</a:t>
            </a:r>
            <a:br>
              <a:rPr lang="sl-SI" sz="4400" dirty="0">
                <a:latin typeface="Comic Sans MS" panose="030F0902030302020204" pitchFamily="66" charset="0"/>
              </a:rPr>
            </a:br>
            <a:r>
              <a:rPr lang="en-US" sz="4400" dirty="0">
                <a:effectLst/>
                <a:latin typeface="Comic Sans MS" panose="030F0902030302020204" pitchFamily="66" charset="0"/>
              </a:rPr>
              <a:t> </a:t>
            </a:r>
            <a:br>
              <a:rPr lang="en-US" sz="4400" dirty="0">
                <a:effectLst/>
                <a:latin typeface="Comic Sans MS" panose="030F0902030302020204" pitchFamily="66" charset="0"/>
              </a:rPr>
            </a:br>
            <a:r>
              <a:rPr lang="en-US" sz="2700" dirty="0">
                <a:effectLst/>
                <a:latin typeface="Comic Sans MS" panose="030F0902030302020204" pitchFamily="66" charset="0"/>
              </a:rPr>
              <a:t>6. </a:t>
            </a:r>
            <a:r>
              <a:rPr lang="en-US" sz="2700" dirty="0" err="1">
                <a:effectLst/>
                <a:latin typeface="Comic Sans MS" panose="030F0902030302020204" pitchFamily="66" charset="0"/>
              </a:rPr>
              <a:t>razred</a:t>
            </a:r>
            <a:r>
              <a:rPr lang="en-US" sz="2700" dirty="0">
                <a:effectLst/>
                <a:latin typeface="Comic Sans MS" panose="030F0902030302020204" pitchFamily="66" charset="0"/>
              </a:rPr>
              <a:t> – </a:t>
            </a:r>
            <a:r>
              <a:rPr lang="en-US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4. </a:t>
            </a:r>
            <a:r>
              <a:rPr lang="en-US" sz="1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šolska</a:t>
            </a:r>
            <a:r>
              <a:rPr lang="en-US" sz="1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Comic Sans MS" panose="030F0902030302020204" pitchFamily="66" charset="0"/>
              </a:rPr>
              <a:t>ura</a:t>
            </a:r>
            <a:endParaRPr lang="en-US" sz="1400" b="1" dirty="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0E130-C760-FA41-ACD2-7358ED22B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2508649"/>
          </a:xfrm>
        </p:spPr>
        <p:txBody>
          <a:bodyPr>
            <a:normAutofit fontScale="32500" lnSpcReduction="20000"/>
          </a:bodyPr>
          <a:lstStyle/>
          <a:p>
            <a:r>
              <a:rPr lang="en-US" sz="7200" dirty="0">
                <a:latin typeface="Comic Sans MS" panose="030F0902030302020204" pitchFamily="66" charset="0"/>
              </a:rPr>
              <a:t>NARAVOSLOVNI DAN </a:t>
            </a:r>
            <a:r>
              <a:rPr lang="en-US" sz="3700" dirty="0">
                <a:latin typeface="Comic Sans MS" panose="030F0902030302020204" pitchFamily="66" charset="0"/>
              </a:rPr>
              <a:t>(“</a:t>
            </a:r>
            <a:r>
              <a:rPr lang="en-US" sz="3700" dirty="0" err="1">
                <a:latin typeface="Comic Sans MS" panose="030F0902030302020204" pitchFamily="66" charset="0"/>
              </a:rPr>
              <a:t>na</a:t>
            </a:r>
            <a:r>
              <a:rPr lang="en-US" sz="3700" dirty="0">
                <a:latin typeface="Comic Sans MS" panose="030F0902030302020204" pitchFamily="66" charset="0"/>
              </a:rPr>
              <a:t> </a:t>
            </a:r>
            <a:r>
              <a:rPr lang="en-US" sz="3700" dirty="0" err="1">
                <a:latin typeface="Comic Sans MS" panose="030F0902030302020204" pitchFamily="66" charset="0"/>
              </a:rPr>
              <a:t>daljavo</a:t>
            </a:r>
            <a:r>
              <a:rPr lang="en-US" sz="3700" dirty="0">
                <a:latin typeface="Comic Sans MS" panose="030F0902030302020204" pitchFamily="66" charset="0"/>
              </a:rPr>
              <a:t>”)</a:t>
            </a:r>
            <a:r>
              <a:rPr lang="en-US" sz="7200" dirty="0">
                <a:latin typeface="Comic Sans MS" panose="030F0902030302020204" pitchFamily="66" charset="0"/>
              </a:rPr>
              <a:t> - 19. 11. 2021</a:t>
            </a:r>
          </a:p>
          <a:p>
            <a:endParaRPr lang="en-US" sz="7200" dirty="0">
              <a:latin typeface="Comic Sans MS" panose="030F0902030302020204" pitchFamily="66" charset="0"/>
            </a:endParaRPr>
          </a:p>
          <a:p>
            <a:r>
              <a:rPr lang="en-US" sz="7200" dirty="0">
                <a:latin typeface="Comic Sans MS" panose="030F0902030302020204" pitchFamily="66" charset="0"/>
              </a:rPr>
              <a:t>DAN SLOVENSKE HRANE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000" dirty="0" err="1">
                <a:latin typeface="Comic Sans MS" panose="030F0902030302020204" pitchFamily="66" charset="0"/>
              </a:rPr>
              <a:t>Pripravil</a:t>
            </a:r>
            <a:r>
              <a:rPr lang="en-US" sz="3000" dirty="0">
                <a:latin typeface="Comic Sans MS" panose="030F0902030302020204" pitchFamily="66" charset="0"/>
              </a:rPr>
              <a:t>: </a:t>
            </a:r>
            <a:r>
              <a:rPr lang="en-US" sz="3000" dirty="0" err="1">
                <a:latin typeface="Comic Sans MS" panose="030F0902030302020204" pitchFamily="66" charset="0"/>
              </a:rPr>
              <a:t>Boštjan</a:t>
            </a:r>
            <a:r>
              <a:rPr lang="en-US" sz="3000" dirty="0">
                <a:latin typeface="Comic Sans MS" panose="030F0902030302020204" pitchFamily="66" charset="0"/>
              </a:rPr>
              <a:t> </a:t>
            </a:r>
            <a:r>
              <a:rPr lang="en-US" sz="3000" dirty="0" err="1">
                <a:latin typeface="Comic Sans MS" panose="030F0902030302020204" pitchFamily="66" charset="0"/>
              </a:rPr>
              <a:t>železnik</a:t>
            </a:r>
            <a:endParaRPr lang="en-US" sz="3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3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A6E4-73A7-F248-BDFC-5F7C15675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106904"/>
            <a:ext cx="9603275" cy="4359441"/>
          </a:xfrm>
        </p:spPr>
        <p:txBody>
          <a:bodyPr/>
          <a:lstStyle/>
          <a:p>
            <a:r>
              <a:rPr lang="en-US" sz="1900" b="1" dirty="0"/>
              <a:t>V </a:t>
            </a:r>
            <a:r>
              <a:rPr lang="en-US" sz="1900" b="1" dirty="0" err="1"/>
              <a:t>zvezek</a:t>
            </a:r>
            <a:r>
              <a:rPr lang="en-US" sz="1900" b="1" dirty="0"/>
              <a:t> </a:t>
            </a:r>
            <a:r>
              <a:rPr lang="en-US" sz="1900" b="1" dirty="0" err="1"/>
              <a:t>za</a:t>
            </a:r>
            <a:r>
              <a:rPr lang="en-US" sz="1900" b="1" dirty="0"/>
              <a:t> </a:t>
            </a:r>
            <a:r>
              <a:rPr lang="en-US" sz="1900" b="1" dirty="0" err="1"/>
              <a:t>naravoslovje</a:t>
            </a:r>
            <a:r>
              <a:rPr lang="en-US" sz="1900" b="1" dirty="0"/>
              <a:t> </a:t>
            </a:r>
            <a:r>
              <a:rPr lang="en-US" sz="1900" b="1" dirty="0" err="1"/>
              <a:t>odgovori</a:t>
            </a:r>
            <a:r>
              <a:rPr lang="en-US" sz="1900" b="1" dirty="0"/>
              <a:t> </a:t>
            </a:r>
            <a:r>
              <a:rPr lang="en-US" sz="1900" b="1" dirty="0" err="1"/>
              <a:t>na</a:t>
            </a:r>
            <a:r>
              <a:rPr lang="en-US" sz="1900" b="1" dirty="0"/>
              <a:t> </a:t>
            </a:r>
            <a:r>
              <a:rPr lang="en-US" sz="1900" b="1" dirty="0" err="1"/>
              <a:t>naslednja</a:t>
            </a:r>
            <a:r>
              <a:rPr lang="en-US" sz="1900" b="1" dirty="0"/>
              <a:t> </a:t>
            </a:r>
            <a:r>
              <a:rPr lang="en-US" sz="1900" b="1" dirty="0" err="1"/>
              <a:t>vprašanja</a:t>
            </a:r>
            <a:r>
              <a:rPr lang="en-US" sz="1900" b="1" dirty="0"/>
              <a:t>:</a:t>
            </a:r>
          </a:p>
          <a:p>
            <a:pPr marL="0" indent="0">
              <a:buNone/>
            </a:pPr>
            <a:endParaRPr lang="en-US" sz="1900" dirty="0"/>
          </a:p>
          <a:p>
            <a:pPr lvl="0"/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opraševanje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err="1"/>
              <a:t>Katere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rastlin</a:t>
            </a:r>
            <a:r>
              <a:rPr lang="en-US" dirty="0"/>
              <a:t> </a:t>
            </a:r>
            <a:r>
              <a:rPr lang="en-US" dirty="0" err="1"/>
              <a:t>poznamo</a:t>
            </a:r>
            <a:r>
              <a:rPr lang="en-US" dirty="0"/>
              <a:t>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njihovega</a:t>
            </a:r>
            <a:r>
              <a:rPr lang="en-US" dirty="0"/>
              <a:t> </a:t>
            </a:r>
            <a:r>
              <a:rPr lang="en-US" dirty="0" err="1"/>
              <a:t>opraševanja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err="1"/>
              <a:t>Kaj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pelod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cvetni</a:t>
            </a:r>
            <a:r>
              <a:rPr lang="en-US" dirty="0"/>
              <a:t> </a:t>
            </a:r>
            <a:r>
              <a:rPr lang="en-US" dirty="0" err="1"/>
              <a:t>prah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sz="1900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6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36D7-D3E7-0F47-ADDF-7B280B07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0910"/>
            <a:ext cx="9603275" cy="72349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SAMOSTOJNO DELO</a:t>
            </a:r>
            <a:br>
              <a:rPr lang="en-US" b="1" dirty="0"/>
            </a:br>
            <a:r>
              <a:rPr lang="en-US" sz="1600" b="1" dirty="0">
                <a:solidFill>
                  <a:srgbClr val="FF0000"/>
                </a:solidFill>
              </a:rPr>
              <a:t>6. </a:t>
            </a:r>
            <a:r>
              <a:rPr lang="en-US" sz="1600" b="1" dirty="0" err="1">
                <a:solidFill>
                  <a:srgbClr val="FF0000"/>
                </a:solidFill>
              </a:rPr>
              <a:t>šolska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ura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6806-FD27-394B-ACCE-EE1EA62D7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914402"/>
            <a:ext cx="9603275" cy="445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Reši</a:t>
            </a:r>
            <a:r>
              <a:rPr lang="en-US" dirty="0"/>
              <a:t> </a:t>
            </a:r>
            <a:r>
              <a:rPr lang="en-US" dirty="0" err="1"/>
              <a:t>spodnje</a:t>
            </a:r>
            <a:r>
              <a:rPr lang="en-US" dirty="0"/>
              <a:t> </a:t>
            </a:r>
            <a:r>
              <a:rPr lang="en-US" dirty="0" err="1"/>
              <a:t>naloge</a:t>
            </a:r>
            <a:r>
              <a:rPr lang="en-US" dirty="0"/>
              <a:t> v </a:t>
            </a:r>
            <a:r>
              <a:rPr lang="en-US" dirty="0" err="1"/>
              <a:t>zvezek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naravoslovje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DC3DF-D910-1742-A834-CD75D451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89" y="1359568"/>
            <a:ext cx="8483762" cy="55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0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4DD19-2D52-2C4F-99DB-EBCDF40A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231"/>
            <a:ext cx="12192000" cy="2814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CA07D5-0745-6649-9B05-FDB241A51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7115"/>
            <a:ext cx="12192000" cy="19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0433-0B2D-FF43-AF66-298AF1766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41173"/>
            <a:ext cx="9603275" cy="50708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2. Na </a:t>
            </a:r>
            <a:r>
              <a:rPr lang="en-US" dirty="0" err="1"/>
              <a:t>spodnji</a:t>
            </a:r>
            <a:r>
              <a:rPr lang="en-US" dirty="0"/>
              <a:t> </a:t>
            </a:r>
            <a:r>
              <a:rPr lang="en-US" dirty="0" err="1"/>
              <a:t>povezavi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poglej</a:t>
            </a:r>
            <a:r>
              <a:rPr lang="en-US" dirty="0"/>
              <a:t> video o “</a:t>
            </a:r>
            <a:r>
              <a:rPr lang="en-US" dirty="0" err="1"/>
              <a:t>panjskih</a:t>
            </a:r>
            <a:r>
              <a:rPr lang="en-US" dirty="0"/>
              <a:t> </a:t>
            </a:r>
            <a:r>
              <a:rPr lang="en-US" dirty="0" err="1"/>
              <a:t>končnicah</a:t>
            </a:r>
            <a:r>
              <a:rPr lang="en-US" dirty="0"/>
              <a:t>”. 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2600" b="1" dirty="0">
                <a:hlinkClick r:id="rId2"/>
              </a:rPr>
              <a:t>https://www.youtube.com/watch?v=wfGPj88giQU</a:t>
            </a:r>
            <a:endParaRPr lang="en-US" sz="2600" b="1" dirty="0"/>
          </a:p>
          <a:p>
            <a:pPr marL="0" indent="0" algn="just">
              <a:buNone/>
            </a:pPr>
            <a:endParaRPr lang="en-US" sz="2600" b="1" dirty="0"/>
          </a:p>
          <a:p>
            <a:pPr marL="0" indent="0" algn="just">
              <a:buNone/>
            </a:pPr>
            <a:r>
              <a:rPr lang="en-US" sz="2600" b="1" dirty="0"/>
              <a:t>PO 1.28 MINUTE PRENEHAJ Z GLEDANJEM VIDEO POSNETKA IN IZDELAJ SVOJO PANJSKO KONČNICO PO NAVODILIH. </a:t>
            </a:r>
          </a:p>
          <a:p>
            <a:pPr marL="0" indent="0" algn="just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b="1" dirty="0" err="1"/>
              <a:t>Navodila</a:t>
            </a:r>
            <a:r>
              <a:rPr lang="en-US" sz="2400" b="1" dirty="0"/>
              <a:t> </a:t>
            </a:r>
            <a:r>
              <a:rPr lang="en-US" sz="2400" b="1" dirty="0" err="1"/>
              <a:t>najdeš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nasledjih</a:t>
            </a:r>
            <a:r>
              <a:rPr lang="en-US" sz="2400" b="1" dirty="0"/>
              <a:t> </a:t>
            </a:r>
            <a:r>
              <a:rPr lang="en-US" sz="2400" b="1" dirty="0" err="1"/>
              <a:t>dveh</a:t>
            </a:r>
            <a:r>
              <a:rPr lang="en-US" sz="2400" b="1" dirty="0"/>
              <a:t> </a:t>
            </a:r>
            <a:r>
              <a:rPr lang="en-US" sz="2400" b="1" dirty="0" err="1"/>
              <a:t>diapozitivih</a:t>
            </a:r>
            <a:r>
              <a:rPr lang="en-US" sz="2400" b="1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VELIKO UŽIVANJA PRI DELU ŽELIM!!</a:t>
            </a:r>
          </a:p>
        </p:txBody>
      </p:sp>
    </p:spTree>
    <p:extLst>
      <p:ext uri="{BB962C8B-B14F-4D97-AF65-F5344CB8AC3E}">
        <p14:creationId xmlns:p14="http://schemas.microsoft.com/office/powerpoint/2010/main" val="184792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DBF05B-906F-F645-81B0-1592E6A02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717550"/>
            <a:ext cx="100838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690709-275D-194C-8484-56F6A0F9B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1174750"/>
            <a:ext cx="101219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6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C3CC4D-A5D6-FF4B-884F-10269C10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21" y="673768"/>
            <a:ext cx="9673390" cy="558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8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02F9-802F-DC49-8B72-3CA80EEF6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ZAKLJUČEK: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16636-BB49-8E45-95F9-EA0472D8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31615"/>
          </a:xfrm>
        </p:spPr>
        <p:txBody>
          <a:bodyPr/>
          <a:lstStyle/>
          <a:p>
            <a:r>
              <a:rPr lang="en-US" dirty="0" err="1"/>
              <a:t>Izdelana</a:t>
            </a:r>
            <a:r>
              <a:rPr lang="en-US" dirty="0"/>
              <a:t> </a:t>
            </a:r>
            <a:r>
              <a:rPr lang="en-US" dirty="0" err="1"/>
              <a:t>panjska</a:t>
            </a:r>
            <a:r>
              <a:rPr lang="en-US" dirty="0"/>
              <a:t> </a:t>
            </a:r>
            <a:r>
              <a:rPr lang="en-US" dirty="0" err="1"/>
              <a:t>končnica</a:t>
            </a:r>
            <a:r>
              <a:rPr lang="en-US" dirty="0"/>
              <a:t> in </a:t>
            </a:r>
            <a:r>
              <a:rPr lang="en-US" dirty="0" err="1"/>
              <a:t>odgovori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vprašanja</a:t>
            </a:r>
            <a:r>
              <a:rPr lang="en-US" dirty="0"/>
              <a:t> </a:t>
            </a:r>
            <a:r>
              <a:rPr lang="en-US" dirty="0" err="1"/>
              <a:t>bodo</a:t>
            </a:r>
            <a:r>
              <a:rPr lang="en-US" dirty="0"/>
              <a:t> </a:t>
            </a:r>
            <a:r>
              <a:rPr lang="en-US" dirty="0" err="1"/>
              <a:t>sestavni</a:t>
            </a:r>
            <a:r>
              <a:rPr lang="en-US" dirty="0"/>
              <a:t> del </a:t>
            </a:r>
            <a:r>
              <a:rPr lang="en-US" dirty="0" err="1"/>
              <a:t>zaključne</a:t>
            </a:r>
            <a:r>
              <a:rPr lang="en-US" dirty="0"/>
              <a:t> </a:t>
            </a:r>
            <a:r>
              <a:rPr lang="en-US" dirty="0" err="1"/>
              <a:t>ocene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predmetu</a:t>
            </a:r>
            <a:r>
              <a:rPr lang="en-US" dirty="0"/>
              <a:t> </a:t>
            </a:r>
            <a:r>
              <a:rPr lang="en-US" dirty="0" err="1"/>
              <a:t>naravoslovje</a:t>
            </a:r>
            <a:r>
              <a:rPr lang="en-US" dirty="0"/>
              <a:t>, </a:t>
            </a:r>
            <a:r>
              <a:rPr lang="en-US" dirty="0" err="1"/>
              <a:t>zato</a:t>
            </a:r>
            <a:r>
              <a:rPr lang="en-US" dirty="0"/>
              <a:t> se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potrudi</a:t>
            </a:r>
            <a:r>
              <a:rPr lang="en-US" dirty="0"/>
              <a:t>. </a:t>
            </a:r>
          </a:p>
          <a:p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svojega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boste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vrnitvi</a:t>
            </a:r>
            <a:r>
              <a:rPr lang="en-US" dirty="0"/>
              <a:t> v </a:t>
            </a:r>
            <a:r>
              <a:rPr lang="en-US" dirty="0" err="1"/>
              <a:t>šolo</a:t>
            </a:r>
            <a:r>
              <a:rPr lang="en-US" dirty="0"/>
              <a:t> </a:t>
            </a:r>
            <a:r>
              <a:rPr lang="en-US" dirty="0" err="1"/>
              <a:t>pokazali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pouku</a:t>
            </a:r>
            <a:r>
              <a:rPr lang="en-US" dirty="0"/>
              <a:t> </a:t>
            </a:r>
            <a:r>
              <a:rPr lang="en-US" dirty="0" err="1"/>
              <a:t>naravoslovja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bomo</a:t>
            </a:r>
            <a:r>
              <a:rPr lang="en-US" dirty="0"/>
              <a:t> </a:t>
            </a:r>
            <a:r>
              <a:rPr lang="en-US" dirty="0" err="1"/>
              <a:t>ovrednotili</a:t>
            </a:r>
            <a:r>
              <a:rPr lang="en-US" dirty="0"/>
              <a:t>.</a:t>
            </a:r>
          </a:p>
          <a:p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povezav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pomagate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svojem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:</a:t>
            </a:r>
          </a:p>
          <a:p>
            <a:r>
              <a:rPr lang="en-US" dirty="0">
                <a:hlinkClick r:id="rId2"/>
              </a:rPr>
              <a:t>http://www.slovenski-med.si/datoteke/datoteke/Predstavitev-slovenskega-medu.pdf</a:t>
            </a:r>
            <a:endParaRPr lang="en-US" dirty="0"/>
          </a:p>
          <a:p>
            <a:r>
              <a:rPr lang="en-US" dirty="0">
                <a:hlinkClick r:id="rId3"/>
              </a:rPr>
              <a:t>http://www.czs.si/Upload/files/PREPOZNAVANJE%20MEDU.pdf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7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2FE26-49CC-0D46-9790-982610B3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68530"/>
            <a:ext cx="9603275" cy="1049235"/>
          </a:xfrm>
        </p:spPr>
        <p:txBody>
          <a:bodyPr/>
          <a:lstStyle/>
          <a:p>
            <a:pPr algn="ctr"/>
            <a:r>
              <a:rPr 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NEKAJ O ČEBELICI, </a:t>
            </a:r>
            <a:r>
              <a:rPr lang="en-US" b="1" dirty="0" err="1">
                <a:latin typeface="Comic Sans MS" panose="030F0902030302020204" pitchFamily="66" charset="0"/>
                <a:cs typeface="Calibri" panose="020F0502020204030204" pitchFamily="34" charset="0"/>
              </a:rPr>
              <a:t>čebelnjaku</a:t>
            </a:r>
            <a:r>
              <a:rPr 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 in </a:t>
            </a:r>
            <a:r>
              <a:rPr lang="en-US" b="1" dirty="0" err="1">
                <a:latin typeface="Comic Sans MS" panose="030F0902030302020204" pitchFamily="66" charset="0"/>
                <a:cs typeface="Calibri" panose="020F0502020204030204" pitchFamily="34" charset="0"/>
              </a:rPr>
              <a:t>medu</a:t>
            </a:r>
            <a:r>
              <a:rPr lang="en-US" b="1" dirty="0">
                <a:latin typeface="Comic Sans MS" panose="030F0902030302020204" pitchFamily="66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686A-CB34-1645-A6FB-BE9C71BB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11442"/>
            <a:ext cx="9603275" cy="5017169"/>
          </a:xfrm>
        </p:spPr>
        <p:txBody>
          <a:bodyPr/>
          <a:lstStyle/>
          <a:p>
            <a:pPr algn="ctr"/>
            <a:r>
              <a:rPr lang="en-US" dirty="0"/>
              <a:t>Na </a:t>
            </a:r>
            <a:r>
              <a:rPr lang="en-US" dirty="0" err="1"/>
              <a:t>spodnji</a:t>
            </a:r>
            <a:r>
              <a:rPr lang="en-US" dirty="0"/>
              <a:t> </a:t>
            </a:r>
            <a:r>
              <a:rPr lang="en-US" dirty="0" err="1"/>
              <a:t>povezavi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poglej</a:t>
            </a:r>
            <a:r>
              <a:rPr lang="en-US" dirty="0"/>
              <a:t> </a:t>
            </a:r>
            <a:r>
              <a:rPr lang="en-US" dirty="0" err="1"/>
              <a:t>naslednje</a:t>
            </a:r>
            <a:r>
              <a:rPr lang="en-US" dirty="0"/>
              <a:t> video </a:t>
            </a:r>
            <a:r>
              <a:rPr lang="en-US" dirty="0" err="1"/>
              <a:t>posnetke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endParaRPr lang="en-US" sz="800" dirty="0"/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https://www.youtube.com/watch?v=YB2RKNa1-Fw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https://www.youtube.com/watch?v=wzx-XAAiMJw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https://www.youtube.com/watch?v=nzujMqTz9-E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https://www.youtube.com/watch?v=bw4q8fJYxfs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677B-EB02-664B-BF4D-B58AE58C6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66846"/>
            <a:ext cx="9603275" cy="831776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Odgovori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vprašanja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8A7B9-B6FE-FA4C-93A9-F49CB695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142999"/>
            <a:ext cx="9603275" cy="4475747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zvezek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naravoslovje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odgovori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naslednja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vprašanja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kakšen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način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oz.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čebelarji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čebele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umirijo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jih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prisilijo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da se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umaknejo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notranjost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panja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Zakaj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čebelarji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naredijo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Koliko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časa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čebele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živijo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koliko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jajčec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lahko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matica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izleže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Zakaj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konec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poletja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začetku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jeseni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čebele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odženejo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trota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panja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A6E4-73A7-F248-BDFC-5F7C15675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106904"/>
            <a:ext cx="9603275" cy="4981075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zvezek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naravoslovje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odgovori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naslednja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vprašanja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panju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naloga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Čebele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Trota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Matice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zgodi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čebelico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piči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človeka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zakaj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panjska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končnica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”?</a:t>
            </a:r>
          </a:p>
          <a:p>
            <a:pPr lvl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0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12F2D-FD30-0341-B131-C4B5C45D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8" y="279509"/>
            <a:ext cx="7291137" cy="6325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4F85A5-8B4E-824E-84A1-60EFA9B0C67A}"/>
              </a:ext>
            </a:extLst>
          </p:cNvPr>
          <p:cNvSpPr txBox="1"/>
          <p:nvPr/>
        </p:nvSpPr>
        <p:spPr>
          <a:xfrm>
            <a:off x="252664" y="1359568"/>
            <a:ext cx="155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5. </a:t>
            </a:r>
            <a:r>
              <a:rPr lang="en-US" b="1" dirty="0" err="1">
                <a:solidFill>
                  <a:srgbClr val="FF0000"/>
                </a:solidFill>
              </a:rPr>
              <a:t>šolska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ura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7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4E5D-7596-2643-8FA2-B0DD9A09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19509"/>
            <a:ext cx="9603275" cy="711459"/>
          </a:xfrm>
        </p:spPr>
        <p:txBody>
          <a:bodyPr/>
          <a:lstStyle/>
          <a:p>
            <a:pPr algn="ctr"/>
            <a:r>
              <a:rPr lang="en-US" b="1" dirty="0" err="1">
                <a:latin typeface="Comic Sans MS" panose="030F0902030302020204" pitchFamily="66" charset="0"/>
              </a:rPr>
              <a:t>Panjska</a:t>
            </a:r>
            <a:r>
              <a:rPr lang="en-US" b="1" dirty="0">
                <a:latin typeface="Comic Sans MS" panose="030F0902030302020204" pitchFamily="66" charset="0"/>
              </a:rPr>
              <a:t> </a:t>
            </a:r>
            <a:r>
              <a:rPr lang="en-US" b="1" dirty="0" err="1">
                <a:latin typeface="Comic Sans MS" panose="030F0902030302020204" pitchFamily="66" charset="0"/>
              </a:rPr>
              <a:t>končnica</a:t>
            </a:r>
            <a:r>
              <a:rPr lang="en-US" b="1" dirty="0"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B383A-B181-514C-A0FA-794BBD80B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Panjska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končnica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uporablja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poslikano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deščico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zapira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čebelji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panj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kranjič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spodnji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povezavi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poglej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primere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panjskih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končnic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http://www.etno-muzej.si/sl/panjske-koncnice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10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E509-3668-BA47-B8F7-A0BB32C1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902030302020204" pitchFamily="66" charset="0"/>
              </a:rPr>
              <a:t>ČEBELJI IZDELKI: MED IN VRSTE MEDU…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05888-8CFA-8C45-86D6-FE843D252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Preberi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spodnji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povezavi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naslovom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“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Vrste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medu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http://www.slovenski-med.si/vrste-medu.html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0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1B33-627B-2A4A-9683-DFB9C8A8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23257"/>
            <a:ext cx="9603275" cy="699428"/>
          </a:xfrm>
        </p:spPr>
        <p:txBody>
          <a:bodyPr/>
          <a:lstStyle/>
          <a:p>
            <a:pPr algn="ctr"/>
            <a:r>
              <a:rPr lang="en-US" b="1" dirty="0"/>
              <a:t>OPRAŠEVANJE / </a:t>
            </a:r>
            <a:r>
              <a:rPr lang="en-US" b="1" dirty="0" err="1"/>
              <a:t>oprašitev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7401-D225-0646-A05F-7ECA171C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317900"/>
            <a:ext cx="9603275" cy="5034774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Preberi</a:t>
            </a:r>
            <a:r>
              <a:rPr lang="en-US" dirty="0"/>
              <a:t> </a:t>
            </a:r>
            <a:r>
              <a:rPr lang="en-US" dirty="0" err="1"/>
              <a:t>spodnji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:</a:t>
            </a:r>
          </a:p>
          <a:p>
            <a:pPr algn="just"/>
            <a:r>
              <a:rPr lang="en-US" dirty="0" err="1"/>
              <a:t>Oprašitev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 </a:t>
            </a:r>
            <a:r>
              <a:rPr lang="en-US" b="1" dirty="0" err="1"/>
              <a:t>prenos</a:t>
            </a:r>
            <a:r>
              <a:rPr lang="en-US" b="1" dirty="0"/>
              <a:t> </a:t>
            </a:r>
            <a:r>
              <a:rPr lang="en-US" b="1" dirty="0" err="1"/>
              <a:t>peloda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brazdo</a:t>
            </a:r>
            <a:r>
              <a:rPr lang="en-US" b="1" dirty="0"/>
              <a:t> </a:t>
            </a:r>
            <a:r>
              <a:rPr lang="en-US" b="1" dirty="0" err="1"/>
              <a:t>pestiča</a:t>
            </a:r>
            <a:r>
              <a:rPr lang="en-US" dirty="0"/>
              <a:t>. </a:t>
            </a:r>
            <a:r>
              <a:rPr lang="en-US" dirty="0" err="1"/>
              <a:t>Oprašitev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predpogoj</a:t>
            </a:r>
            <a:r>
              <a:rPr lang="en-US" dirty="0"/>
              <a:t>, da </a:t>
            </a:r>
            <a:r>
              <a:rPr lang="en-US" dirty="0" err="1"/>
              <a:t>lahko</a:t>
            </a:r>
            <a:r>
              <a:rPr lang="en-US" dirty="0"/>
              <a:t> pride do </a:t>
            </a:r>
            <a:r>
              <a:rPr lang="en-US" dirty="0" err="1"/>
              <a:t>oploditve</a:t>
            </a:r>
            <a:r>
              <a:rPr lang="en-US" dirty="0"/>
              <a:t> in s </a:t>
            </a:r>
            <a:r>
              <a:rPr lang="en-US" dirty="0" err="1"/>
              <a:t>tem</a:t>
            </a:r>
            <a:r>
              <a:rPr lang="en-US" dirty="0"/>
              <a:t> do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novega</a:t>
            </a:r>
            <a:r>
              <a:rPr lang="en-US" dirty="0"/>
              <a:t> </a:t>
            </a:r>
            <a:r>
              <a:rPr lang="en-US" dirty="0" err="1"/>
              <a:t>organizma</a:t>
            </a:r>
            <a:r>
              <a:rPr lang="en-US" dirty="0"/>
              <a:t>.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, da pride </a:t>
            </a:r>
            <a:r>
              <a:rPr lang="en-US" dirty="0" err="1"/>
              <a:t>pelod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prašnika</a:t>
            </a:r>
            <a:r>
              <a:rPr lang="en-US" dirty="0"/>
              <a:t> </a:t>
            </a:r>
            <a:r>
              <a:rPr lang="en-US" dirty="0" err="1"/>
              <a:t>ene</a:t>
            </a:r>
            <a:r>
              <a:rPr lang="en-US" dirty="0"/>
              <a:t> </a:t>
            </a:r>
            <a:r>
              <a:rPr lang="en-US" dirty="0" err="1"/>
              <a:t>rastline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pestič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rastline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, </a:t>
            </a:r>
            <a:r>
              <a:rPr lang="en-US" dirty="0" err="1"/>
              <a:t>saj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s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zagotovljeno</a:t>
            </a:r>
            <a:r>
              <a:rPr lang="en-US" dirty="0"/>
              <a:t>, da </a:t>
            </a:r>
            <a:r>
              <a:rPr lang="en-US" dirty="0" err="1"/>
              <a:t>potomec</a:t>
            </a:r>
            <a:r>
              <a:rPr lang="en-US" dirty="0"/>
              <a:t> </a:t>
            </a:r>
            <a:r>
              <a:rPr lang="en-US" dirty="0" err="1"/>
              <a:t>podeduje</a:t>
            </a:r>
            <a:r>
              <a:rPr lang="en-US" dirty="0"/>
              <a:t> </a:t>
            </a:r>
            <a:r>
              <a:rPr lang="en-US" dirty="0" err="1"/>
              <a:t>lastnosti</a:t>
            </a:r>
            <a:r>
              <a:rPr lang="en-US" dirty="0"/>
              <a:t> </a:t>
            </a:r>
            <a:r>
              <a:rPr lang="en-US" dirty="0" err="1"/>
              <a:t>staršev</a:t>
            </a:r>
            <a:r>
              <a:rPr lang="en-US" dirty="0"/>
              <a:t>. Ker so </a:t>
            </a:r>
            <a:r>
              <a:rPr lang="en-US" dirty="0" err="1"/>
              <a:t>rastline</a:t>
            </a:r>
            <a:r>
              <a:rPr lang="en-US" dirty="0"/>
              <a:t> </a:t>
            </a:r>
            <a:r>
              <a:rPr lang="en-US" dirty="0" err="1"/>
              <a:t>pritrjene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prenašanju</a:t>
            </a:r>
            <a:r>
              <a:rPr lang="en-US" dirty="0"/>
              <a:t> </a:t>
            </a:r>
            <a:r>
              <a:rPr lang="en-US" dirty="0" err="1"/>
              <a:t>cvetnega</a:t>
            </a:r>
            <a:r>
              <a:rPr lang="en-US" dirty="0"/>
              <a:t> prahu </a:t>
            </a:r>
            <a:r>
              <a:rPr lang="en-US" dirty="0" err="1"/>
              <a:t>sodelujejo</a:t>
            </a:r>
            <a:r>
              <a:rPr lang="en-US" dirty="0"/>
              <a:t> </a:t>
            </a:r>
            <a:r>
              <a:rPr lang="en-US" dirty="0" err="1"/>
              <a:t>živali</a:t>
            </a:r>
            <a:r>
              <a:rPr lang="en-US" dirty="0"/>
              <a:t> (</a:t>
            </a:r>
            <a:r>
              <a:rPr lang="en-US" dirty="0" err="1"/>
              <a:t>največkrat</a:t>
            </a:r>
            <a:r>
              <a:rPr lang="en-US" dirty="0"/>
              <a:t> </a:t>
            </a:r>
            <a:r>
              <a:rPr lang="en-US" dirty="0" err="1"/>
              <a:t>žuželke</a:t>
            </a:r>
            <a:r>
              <a:rPr lang="en-US" dirty="0"/>
              <a:t>) </a:t>
            </a:r>
            <a:r>
              <a:rPr lang="en-US" dirty="0" err="1"/>
              <a:t>ali</a:t>
            </a:r>
            <a:r>
              <a:rPr lang="en-US" dirty="0"/>
              <a:t> veter.</a:t>
            </a:r>
            <a:br>
              <a:rPr lang="en-US" dirty="0"/>
            </a:br>
            <a:endParaRPr lang="en-US" dirty="0"/>
          </a:p>
          <a:p>
            <a:pPr algn="just"/>
            <a:r>
              <a:rPr lang="en-US" dirty="0" err="1"/>
              <a:t>Rastlinam</a:t>
            </a:r>
            <a:r>
              <a:rPr lang="en-US" dirty="0"/>
              <a:t>, </a:t>
            </a:r>
            <a:r>
              <a:rPr lang="en-US" dirty="0" err="1"/>
              <a:t>katerih</a:t>
            </a:r>
            <a:r>
              <a:rPr lang="en-US" dirty="0"/>
              <a:t> </a:t>
            </a:r>
            <a:r>
              <a:rPr lang="en-US" dirty="0" err="1"/>
              <a:t>pelod</a:t>
            </a:r>
            <a:r>
              <a:rPr lang="en-US" dirty="0"/>
              <a:t> </a:t>
            </a:r>
            <a:r>
              <a:rPr lang="en-US" dirty="0" err="1"/>
              <a:t>prenašajo</a:t>
            </a:r>
            <a:r>
              <a:rPr lang="en-US" dirty="0"/>
              <a:t> </a:t>
            </a:r>
            <a:r>
              <a:rPr lang="en-US" dirty="0" err="1"/>
              <a:t>žuželke</a:t>
            </a:r>
            <a:r>
              <a:rPr lang="en-US" dirty="0"/>
              <a:t>, </a:t>
            </a:r>
            <a:r>
              <a:rPr lang="en-US" dirty="0" err="1"/>
              <a:t>pravimo</a:t>
            </a:r>
            <a:r>
              <a:rPr lang="en-US" dirty="0"/>
              <a:t> </a:t>
            </a:r>
            <a:r>
              <a:rPr lang="en-US" b="1" dirty="0" err="1"/>
              <a:t>žužkocvetke</a:t>
            </a:r>
            <a:r>
              <a:rPr lang="en-US" dirty="0"/>
              <a:t>. </a:t>
            </a:r>
            <a:r>
              <a:rPr lang="en-US" dirty="0" err="1"/>
              <a:t>Žuželke</a:t>
            </a:r>
            <a:r>
              <a:rPr lang="en-US" dirty="0"/>
              <a:t> (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organizme</a:t>
            </a:r>
            <a:r>
              <a:rPr lang="en-US" dirty="0"/>
              <a:t>),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sodelujejo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prenašanju</a:t>
            </a:r>
            <a:r>
              <a:rPr lang="en-US" dirty="0"/>
              <a:t> </a:t>
            </a:r>
            <a:r>
              <a:rPr lang="en-US" dirty="0" err="1"/>
              <a:t>cvetnega</a:t>
            </a:r>
            <a:r>
              <a:rPr lang="en-US" dirty="0"/>
              <a:t> prahu, </a:t>
            </a:r>
            <a:r>
              <a:rPr lang="en-US" dirty="0" err="1"/>
              <a:t>imenujemo</a:t>
            </a:r>
            <a:r>
              <a:rPr lang="en-US" dirty="0"/>
              <a:t> </a:t>
            </a:r>
            <a:r>
              <a:rPr lang="en-US" b="1" dirty="0" err="1"/>
              <a:t>opraševalci</a:t>
            </a:r>
            <a:r>
              <a:rPr lang="en-US" dirty="0"/>
              <a:t>. </a:t>
            </a:r>
            <a:r>
              <a:rPr lang="en-US" dirty="0" err="1"/>
              <a:t>Cvetovi</a:t>
            </a:r>
            <a:r>
              <a:rPr lang="en-US" dirty="0"/>
              <a:t> </a:t>
            </a:r>
            <a:r>
              <a:rPr lang="en-US" dirty="0" err="1"/>
              <a:t>žužkocvetk</a:t>
            </a:r>
            <a:r>
              <a:rPr lang="en-US" dirty="0"/>
              <a:t> so </a:t>
            </a:r>
            <a:r>
              <a:rPr lang="en-US" dirty="0" err="1"/>
              <a:t>običajno</a:t>
            </a:r>
            <a:r>
              <a:rPr lang="en-US" dirty="0"/>
              <a:t> </a:t>
            </a:r>
            <a:r>
              <a:rPr lang="en-US" dirty="0" err="1"/>
              <a:t>živih</a:t>
            </a:r>
            <a:r>
              <a:rPr lang="en-US" dirty="0"/>
              <a:t> </a:t>
            </a:r>
            <a:r>
              <a:rPr lang="en-US" dirty="0" err="1"/>
              <a:t>barv</a:t>
            </a:r>
            <a:r>
              <a:rPr lang="en-US" dirty="0"/>
              <a:t> in </a:t>
            </a:r>
            <a:r>
              <a:rPr lang="en-US" dirty="0" err="1"/>
              <a:t>dišijo</a:t>
            </a:r>
            <a:r>
              <a:rPr lang="en-US" dirty="0"/>
              <a:t>, s </a:t>
            </a:r>
            <a:r>
              <a:rPr lang="en-US" dirty="0" err="1"/>
              <a:t>čimer</a:t>
            </a:r>
            <a:r>
              <a:rPr lang="en-US" dirty="0"/>
              <a:t> </a:t>
            </a:r>
            <a:r>
              <a:rPr lang="en-US" dirty="0" err="1"/>
              <a:t>privabljajo</a:t>
            </a:r>
            <a:r>
              <a:rPr lang="en-US" dirty="0"/>
              <a:t> </a:t>
            </a:r>
            <a:r>
              <a:rPr lang="en-US" dirty="0" err="1"/>
              <a:t>opraševalce</a:t>
            </a:r>
            <a:r>
              <a:rPr lang="en-US" dirty="0"/>
              <a:t>.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dnu</a:t>
            </a:r>
            <a:r>
              <a:rPr lang="en-US" dirty="0"/>
              <a:t> </a:t>
            </a:r>
            <a:r>
              <a:rPr lang="en-US" dirty="0" err="1"/>
              <a:t>venčnih</a:t>
            </a:r>
            <a:r>
              <a:rPr lang="en-US" dirty="0"/>
              <a:t> </a:t>
            </a:r>
            <a:r>
              <a:rPr lang="en-US" dirty="0" err="1"/>
              <a:t>listov</a:t>
            </a:r>
            <a:r>
              <a:rPr lang="en-US" dirty="0"/>
              <a:t> se </a:t>
            </a:r>
            <a:r>
              <a:rPr lang="en-US" dirty="0" err="1"/>
              <a:t>običajno</a:t>
            </a:r>
            <a:r>
              <a:rPr lang="en-US" dirty="0"/>
              <a:t> </a:t>
            </a:r>
            <a:r>
              <a:rPr lang="en-US" dirty="0" err="1"/>
              <a:t>izloča</a:t>
            </a:r>
            <a:r>
              <a:rPr lang="en-US" dirty="0"/>
              <a:t> </a:t>
            </a:r>
            <a:r>
              <a:rPr lang="en-US" dirty="0" err="1"/>
              <a:t>sladka</a:t>
            </a:r>
            <a:r>
              <a:rPr lang="en-US" dirty="0"/>
              <a:t> </a:t>
            </a:r>
            <a:r>
              <a:rPr lang="en-US" dirty="0" err="1"/>
              <a:t>medičina</a:t>
            </a:r>
            <a:r>
              <a:rPr lang="en-US" dirty="0"/>
              <a:t>, s </a:t>
            </a:r>
            <a:r>
              <a:rPr lang="en-US" dirty="0" err="1"/>
              <a:t>katero</a:t>
            </a:r>
            <a:r>
              <a:rPr lang="en-US" dirty="0"/>
              <a:t> se </a:t>
            </a:r>
            <a:r>
              <a:rPr lang="en-US" dirty="0" err="1"/>
              <a:t>opraševalci</a:t>
            </a:r>
            <a:r>
              <a:rPr lang="en-US" dirty="0"/>
              <a:t> </a:t>
            </a:r>
            <a:r>
              <a:rPr lang="en-US" dirty="0" err="1"/>
              <a:t>prehranjujejo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imajo</a:t>
            </a:r>
            <a:r>
              <a:rPr lang="en-US" dirty="0"/>
              <a:t> </a:t>
            </a:r>
            <a:r>
              <a:rPr lang="en-US" dirty="0" err="1"/>
              <a:t>oboji</a:t>
            </a:r>
            <a:r>
              <a:rPr lang="en-US" dirty="0"/>
              <a:t> </a:t>
            </a:r>
            <a:r>
              <a:rPr lang="en-US" dirty="0" err="1"/>
              <a:t>korist</a:t>
            </a:r>
            <a:r>
              <a:rPr lang="en-US" dirty="0"/>
              <a:t>: </a:t>
            </a:r>
            <a:r>
              <a:rPr lang="en-US" dirty="0" err="1"/>
              <a:t>žužkocvetke</a:t>
            </a:r>
            <a:r>
              <a:rPr lang="en-US" dirty="0"/>
              <a:t> so </a:t>
            </a:r>
            <a:r>
              <a:rPr lang="en-US" dirty="0" err="1"/>
              <a:t>oprašene</a:t>
            </a:r>
            <a:r>
              <a:rPr lang="en-US" dirty="0"/>
              <a:t>, </a:t>
            </a:r>
            <a:r>
              <a:rPr lang="en-US" dirty="0" err="1"/>
              <a:t>opraševalci</a:t>
            </a:r>
            <a:r>
              <a:rPr lang="en-US" dirty="0"/>
              <a:t> pa </a:t>
            </a:r>
            <a:r>
              <a:rPr lang="en-US" dirty="0" err="1"/>
              <a:t>dobijo</a:t>
            </a:r>
            <a:r>
              <a:rPr lang="en-US" dirty="0"/>
              <a:t> </a:t>
            </a:r>
            <a:r>
              <a:rPr lang="en-US" dirty="0" err="1"/>
              <a:t>hrano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5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F488DF-0003-E444-87DF-FFE5332B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7" y="1101331"/>
            <a:ext cx="9603275" cy="5034774"/>
          </a:xfrm>
        </p:spPr>
        <p:txBody>
          <a:bodyPr>
            <a:normAutofit/>
          </a:bodyPr>
          <a:lstStyle/>
          <a:p>
            <a:r>
              <a:rPr lang="en-US" dirty="0" err="1"/>
              <a:t>Preberi</a:t>
            </a:r>
            <a:r>
              <a:rPr lang="en-US" dirty="0"/>
              <a:t> </a:t>
            </a:r>
            <a:r>
              <a:rPr lang="en-US" dirty="0" err="1"/>
              <a:t>spodnji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 err="1"/>
              <a:t>Rastlinam</a:t>
            </a:r>
            <a:r>
              <a:rPr lang="en-US" dirty="0"/>
              <a:t>, </a:t>
            </a:r>
            <a:r>
              <a:rPr lang="en-US" dirty="0" err="1"/>
              <a:t>katerih</a:t>
            </a:r>
            <a:r>
              <a:rPr lang="en-US" dirty="0"/>
              <a:t> </a:t>
            </a:r>
            <a:r>
              <a:rPr lang="en-US" dirty="0" err="1"/>
              <a:t>cvetni</a:t>
            </a:r>
            <a:r>
              <a:rPr lang="en-US" dirty="0"/>
              <a:t> </a:t>
            </a:r>
            <a:r>
              <a:rPr lang="en-US" dirty="0" err="1"/>
              <a:t>prah</a:t>
            </a:r>
            <a:r>
              <a:rPr lang="en-US" dirty="0"/>
              <a:t> </a:t>
            </a:r>
            <a:r>
              <a:rPr lang="en-US" dirty="0" err="1"/>
              <a:t>prenaša</a:t>
            </a:r>
            <a:r>
              <a:rPr lang="en-US" dirty="0"/>
              <a:t> </a:t>
            </a:r>
            <a:r>
              <a:rPr lang="en-US" dirty="0" err="1"/>
              <a:t>veter</a:t>
            </a:r>
            <a:r>
              <a:rPr lang="en-US" dirty="0"/>
              <a:t>, </a:t>
            </a:r>
            <a:r>
              <a:rPr lang="en-US" dirty="0" err="1"/>
              <a:t>pravimo</a:t>
            </a:r>
            <a:r>
              <a:rPr lang="en-US" dirty="0"/>
              <a:t> </a:t>
            </a:r>
            <a:r>
              <a:rPr lang="en-US" b="1" dirty="0" err="1"/>
              <a:t>vetrocvetke</a:t>
            </a:r>
            <a:r>
              <a:rPr lang="en-US" dirty="0"/>
              <a:t>. </a:t>
            </a:r>
            <a:r>
              <a:rPr lang="en-US" dirty="0" err="1"/>
              <a:t>Cvetovi</a:t>
            </a:r>
            <a:r>
              <a:rPr lang="en-US" dirty="0"/>
              <a:t> </a:t>
            </a:r>
            <a:r>
              <a:rPr lang="en-US" dirty="0" err="1"/>
              <a:t>vetrocvetk</a:t>
            </a:r>
            <a:r>
              <a:rPr lang="en-US" dirty="0"/>
              <a:t> so </a:t>
            </a:r>
            <a:r>
              <a:rPr lang="en-US" dirty="0" err="1"/>
              <a:t>drugačni</a:t>
            </a:r>
            <a:r>
              <a:rPr lang="en-US" dirty="0"/>
              <a:t> od </a:t>
            </a:r>
            <a:r>
              <a:rPr lang="en-US" dirty="0" err="1"/>
              <a:t>cvetov</a:t>
            </a:r>
            <a:r>
              <a:rPr lang="en-US" dirty="0"/>
              <a:t> </a:t>
            </a:r>
            <a:r>
              <a:rPr lang="en-US" dirty="0" err="1"/>
              <a:t>žužkocvetk</a:t>
            </a:r>
            <a:r>
              <a:rPr lang="en-US" dirty="0"/>
              <a:t>. So </a:t>
            </a:r>
            <a:r>
              <a:rPr lang="en-US" dirty="0" err="1"/>
              <a:t>manj</a:t>
            </a:r>
            <a:r>
              <a:rPr lang="en-US" dirty="0"/>
              <a:t> </a:t>
            </a:r>
            <a:r>
              <a:rPr lang="en-US" dirty="0" err="1"/>
              <a:t>opazni</a:t>
            </a:r>
            <a:r>
              <a:rPr lang="en-US" dirty="0"/>
              <a:t>, ne </a:t>
            </a:r>
            <a:r>
              <a:rPr lang="en-US" dirty="0" err="1"/>
              <a:t>dišijo</a:t>
            </a:r>
            <a:r>
              <a:rPr lang="en-US" dirty="0"/>
              <a:t> in ne </a:t>
            </a:r>
            <a:r>
              <a:rPr lang="en-US" dirty="0" err="1"/>
              <a:t>izločajo</a:t>
            </a:r>
            <a:r>
              <a:rPr lang="en-US" dirty="0"/>
              <a:t> </a:t>
            </a:r>
            <a:r>
              <a:rPr lang="en-US" dirty="0" err="1"/>
              <a:t>medičine</a:t>
            </a:r>
            <a:r>
              <a:rPr lang="en-US" dirty="0"/>
              <a:t>. </a:t>
            </a:r>
            <a:r>
              <a:rPr lang="en-US" dirty="0" err="1"/>
              <a:t>Prašniki</a:t>
            </a:r>
            <a:r>
              <a:rPr lang="en-US" dirty="0"/>
              <a:t> in </a:t>
            </a:r>
            <a:r>
              <a:rPr lang="en-US" dirty="0" err="1"/>
              <a:t>brazde</a:t>
            </a:r>
            <a:r>
              <a:rPr lang="en-US" dirty="0"/>
              <a:t> </a:t>
            </a:r>
            <a:r>
              <a:rPr lang="en-US" dirty="0" err="1"/>
              <a:t>pestičev</a:t>
            </a:r>
            <a:r>
              <a:rPr lang="en-US" dirty="0"/>
              <a:t> </a:t>
            </a:r>
            <a:r>
              <a:rPr lang="en-US" dirty="0" err="1"/>
              <a:t>običajno</a:t>
            </a:r>
            <a:r>
              <a:rPr lang="en-US" dirty="0"/>
              <a:t> </a:t>
            </a:r>
            <a:r>
              <a:rPr lang="en-US" dirty="0" err="1"/>
              <a:t>segajo</a:t>
            </a:r>
            <a:r>
              <a:rPr lang="en-US" dirty="0"/>
              <a:t> </a:t>
            </a:r>
            <a:r>
              <a:rPr lang="en-US" dirty="0" err="1"/>
              <a:t>daleč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cveta</a:t>
            </a:r>
            <a:r>
              <a:rPr lang="en-US" dirty="0"/>
              <a:t>, da so </a:t>
            </a:r>
            <a:r>
              <a:rPr lang="en-US" dirty="0" err="1"/>
              <a:t>čim</a:t>
            </a:r>
            <a:r>
              <a:rPr lang="en-US" dirty="0"/>
              <a:t> </a:t>
            </a:r>
            <a:r>
              <a:rPr lang="en-US" dirty="0" err="1"/>
              <a:t>bolj</a:t>
            </a:r>
            <a:r>
              <a:rPr lang="en-US" dirty="0"/>
              <a:t> </a:t>
            </a:r>
            <a:r>
              <a:rPr lang="en-US" dirty="0" err="1"/>
              <a:t>izpostavljeni</a:t>
            </a:r>
            <a:r>
              <a:rPr lang="en-US" dirty="0"/>
              <a:t> </a:t>
            </a:r>
            <a:r>
              <a:rPr lang="en-US" dirty="0" err="1"/>
              <a:t>vetru</a:t>
            </a:r>
            <a:r>
              <a:rPr lang="en-US" dirty="0"/>
              <a:t>. </a:t>
            </a:r>
            <a:r>
              <a:rPr lang="en-US" dirty="0" err="1"/>
              <a:t>Vetrocvetke</a:t>
            </a:r>
            <a:r>
              <a:rPr lang="en-US" dirty="0"/>
              <a:t> </a:t>
            </a:r>
            <a:r>
              <a:rPr lang="en-US" dirty="0" err="1"/>
              <a:t>imajo</a:t>
            </a:r>
            <a:r>
              <a:rPr lang="en-US" dirty="0"/>
              <a:t> v </a:t>
            </a:r>
            <a:r>
              <a:rPr lang="en-US" dirty="0" err="1"/>
              <a:t>prašnikih</a:t>
            </a:r>
            <a:r>
              <a:rPr lang="en-US" dirty="0"/>
              <a:t> </a:t>
            </a:r>
            <a:r>
              <a:rPr lang="en-US" dirty="0" err="1"/>
              <a:t>veliko</a:t>
            </a:r>
            <a:r>
              <a:rPr lang="en-US" dirty="0"/>
              <a:t> </a:t>
            </a:r>
            <a:r>
              <a:rPr lang="en-US" dirty="0" err="1"/>
              <a:t>pelodnih</a:t>
            </a:r>
            <a:r>
              <a:rPr lang="en-US" dirty="0"/>
              <a:t> </a:t>
            </a:r>
            <a:r>
              <a:rPr lang="en-US" dirty="0" err="1"/>
              <a:t>zrn</a:t>
            </a:r>
            <a:r>
              <a:rPr lang="en-US" dirty="0"/>
              <a:t>, da </a:t>
            </a:r>
            <a:r>
              <a:rPr lang="en-US" dirty="0" err="1"/>
              <a:t>povečajo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oprašitve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Na </a:t>
            </a:r>
            <a:r>
              <a:rPr lang="en-US" dirty="0" err="1"/>
              <a:t>spodnji</a:t>
            </a:r>
            <a:r>
              <a:rPr lang="en-US" dirty="0"/>
              <a:t> </a:t>
            </a:r>
            <a:r>
              <a:rPr lang="en-US" dirty="0" err="1"/>
              <a:t>povezavi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poglej</a:t>
            </a:r>
            <a:r>
              <a:rPr lang="en-US" dirty="0"/>
              <a:t> </a:t>
            </a:r>
            <a:r>
              <a:rPr lang="en-US" dirty="0" err="1"/>
              <a:t>filmček</a:t>
            </a:r>
            <a:r>
              <a:rPr lang="en-US" dirty="0"/>
              <a:t> z </a:t>
            </a:r>
            <a:r>
              <a:rPr lang="en-US" dirty="0" err="1"/>
              <a:t>naslovom</a:t>
            </a:r>
            <a:r>
              <a:rPr lang="en-US" dirty="0"/>
              <a:t>: “</a:t>
            </a:r>
            <a:r>
              <a:rPr lang="en-US" dirty="0" err="1"/>
              <a:t>Opraševalci</a:t>
            </a:r>
            <a:r>
              <a:rPr lang="en-US" dirty="0"/>
              <a:t> – </a:t>
            </a:r>
            <a:r>
              <a:rPr lang="en-US" dirty="0" err="1"/>
              <a:t>nepogrešljivi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pridelavi</a:t>
            </a:r>
            <a:r>
              <a:rPr lang="en-US" dirty="0"/>
              <a:t> </a:t>
            </a:r>
            <a:r>
              <a:rPr lang="en-US" dirty="0" err="1"/>
              <a:t>hrane</a:t>
            </a:r>
            <a:r>
              <a:rPr lang="en-US" dirty="0"/>
              <a:t>”:</a:t>
            </a:r>
          </a:p>
          <a:p>
            <a:pPr marL="0" indent="0" algn="just">
              <a:buNone/>
            </a:pPr>
            <a:r>
              <a:rPr lang="en-US" sz="2400" dirty="0">
                <a:hlinkClick r:id="rId2"/>
              </a:rPr>
              <a:t>https://www.youtube.com/watch?v=bqHC4jvl0zo</a:t>
            </a:r>
            <a:endParaRPr lang="en-US" sz="24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2962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{75AE90D7-9503-4D49-AC79-09BDAFDCF875}tf10001119</Template>
  <TotalTime>3666</TotalTime>
  <Words>729</Words>
  <Application>Microsoft Macintosh PowerPoint</Application>
  <PresentationFormat>Widescreen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Gill Sans MT</vt:lpstr>
      <vt:lpstr>Gallery</vt:lpstr>
      <vt:lpstr>ČEBELE IN OPRAŠEVANJE   6. razred – 4. šolska ura</vt:lpstr>
      <vt:lpstr>NEKAJ O ČEBELICI, čebelnjaku in medu…</vt:lpstr>
      <vt:lpstr>Odgovori na vprašanja…</vt:lpstr>
      <vt:lpstr>PowerPoint Presentation</vt:lpstr>
      <vt:lpstr>PowerPoint Presentation</vt:lpstr>
      <vt:lpstr>Panjska končnica…</vt:lpstr>
      <vt:lpstr>ČEBELJI IZDELKI: MED IN VRSTE MEDU…</vt:lpstr>
      <vt:lpstr>OPRAŠEVANJE / oprašitev</vt:lpstr>
      <vt:lpstr>PowerPoint Presentation</vt:lpstr>
      <vt:lpstr>PowerPoint Presentation</vt:lpstr>
      <vt:lpstr>SAMOSTOJNO DELO 6. šolska 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ZAKLJUČEK: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ČEBELE IN OPRAŠEVANJE </dc:title>
  <dc:creator>Microsoft Office User</dc:creator>
  <cp:lastModifiedBy>Microsoft Office User</cp:lastModifiedBy>
  <cp:revision>70</cp:revision>
  <dcterms:created xsi:type="dcterms:W3CDTF">2020-11-14T09:46:29Z</dcterms:created>
  <dcterms:modified xsi:type="dcterms:W3CDTF">2021-11-17T19:45:40Z</dcterms:modified>
</cp:coreProperties>
</file>