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0" autoAdjust="0"/>
    <p:restoredTop sz="94660"/>
  </p:normalViewPr>
  <p:slideViewPr>
    <p:cSldViewPr snapToGrid="0">
      <p:cViewPr>
        <p:scale>
          <a:sx n="52" d="100"/>
          <a:sy n="52" d="100"/>
        </p:scale>
        <p:origin x="-1368" y="-5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AF0B-1CD7-4016-B155-77A38B78CA82}" type="datetimeFigureOut">
              <a:rPr lang="sl-SI" smtClean="0"/>
              <a:t>3.5.2020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4A32B8F-9ABA-47FF-8879-3A0804CDBA1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79986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AF0B-1CD7-4016-B155-77A38B78CA82}" type="datetimeFigureOut">
              <a:rPr lang="sl-SI" smtClean="0"/>
              <a:t>3.5.2020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4A32B8F-9ABA-47FF-8879-3A0804CDBA1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82667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AF0B-1CD7-4016-B155-77A38B78CA82}" type="datetimeFigureOut">
              <a:rPr lang="sl-SI" smtClean="0"/>
              <a:t>3.5.2020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4A32B8F-9ABA-47FF-8879-3A0804CDBA1B}" type="slidenum">
              <a:rPr lang="sl-SI" smtClean="0"/>
              <a:t>‹#›</a:t>
            </a:fld>
            <a:endParaRPr lang="sl-SI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63276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AF0B-1CD7-4016-B155-77A38B78CA82}" type="datetimeFigureOut">
              <a:rPr lang="sl-SI" smtClean="0"/>
              <a:t>3.5.2020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4A32B8F-9ABA-47FF-8879-3A0804CDBA1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72383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AF0B-1CD7-4016-B155-77A38B78CA82}" type="datetimeFigureOut">
              <a:rPr lang="sl-SI" smtClean="0"/>
              <a:t>3.5.2020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4A32B8F-9ABA-47FF-8879-3A0804CDBA1B}" type="slidenum">
              <a:rPr lang="sl-SI" smtClean="0"/>
              <a:t>‹#›</a:t>
            </a:fld>
            <a:endParaRPr lang="sl-SI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23602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AF0B-1CD7-4016-B155-77A38B78CA82}" type="datetimeFigureOut">
              <a:rPr lang="sl-SI" smtClean="0"/>
              <a:t>3.5.2020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4A32B8F-9ABA-47FF-8879-3A0804CDBA1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289845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AF0B-1CD7-4016-B155-77A38B78CA82}" type="datetimeFigureOut">
              <a:rPr lang="sl-SI" smtClean="0"/>
              <a:t>3.5.2020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32B8F-9ABA-47FF-8879-3A0804CDBA1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952138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AF0B-1CD7-4016-B155-77A38B78CA82}" type="datetimeFigureOut">
              <a:rPr lang="sl-SI" smtClean="0"/>
              <a:t>3.5.2020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32B8F-9ABA-47FF-8879-3A0804CDBA1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43172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AF0B-1CD7-4016-B155-77A38B78CA82}" type="datetimeFigureOut">
              <a:rPr lang="sl-SI" smtClean="0"/>
              <a:t>3.5.2020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32B8F-9ABA-47FF-8879-3A0804CDBA1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07197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AF0B-1CD7-4016-B155-77A38B78CA82}" type="datetimeFigureOut">
              <a:rPr lang="sl-SI" smtClean="0"/>
              <a:t>3.5.2020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4A32B8F-9ABA-47FF-8879-3A0804CDBA1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3679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AF0B-1CD7-4016-B155-77A38B78CA82}" type="datetimeFigureOut">
              <a:rPr lang="sl-SI" smtClean="0"/>
              <a:t>3.5.2020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4A32B8F-9ABA-47FF-8879-3A0804CDBA1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31875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AF0B-1CD7-4016-B155-77A38B78CA82}" type="datetimeFigureOut">
              <a:rPr lang="sl-SI" smtClean="0"/>
              <a:t>3.5.2020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4A32B8F-9ABA-47FF-8879-3A0804CDBA1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3825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AF0B-1CD7-4016-B155-77A38B78CA82}" type="datetimeFigureOut">
              <a:rPr lang="sl-SI" smtClean="0"/>
              <a:t>3.5.2020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32B8F-9ABA-47FF-8879-3A0804CDBA1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64735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AF0B-1CD7-4016-B155-77A38B78CA82}" type="datetimeFigureOut">
              <a:rPr lang="sl-SI" smtClean="0"/>
              <a:t>3.5.2020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32B8F-9ABA-47FF-8879-3A0804CDBA1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42926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AF0B-1CD7-4016-B155-77A38B78CA82}" type="datetimeFigureOut">
              <a:rPr lang="sl-SI" smtClean="0"/>
              <a:t>3.5.2020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32B8F-9ABA-47FF-8879-3A0804CDBA1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47232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AF0B-1CD7-4016-B155-77A38B78CA82}" type="datetimeFigureOut">
              <a:rPr lang="sl-SI" smtClean="0"/>
              <a:t>3.5.2020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4A32B8F-9ABA-47FF-8879-3A0804CDBA1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57718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AAF0B-1CD7-4016-B155-77A38B78CA82}" type="datetimeFigureOut">
              <a:rPr lang="sl-SI" smtClean="0"/>
              <a:t>3.5.2020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4A32B8F-9ABA-47FF-8879-3A0804CDBA1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76185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2981739" y="2089511"/>
            <a:ext cx="6264856" cy="313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TIHOŽITJE</a:t>
            </a:r>
            <a:r>
              <a:rPr lang="sl-SI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</a:t>
            </a:r>
          </a:p>
          <a:p>
            <a:pPr algn="ctr"/>
            <a:r>
              <a:rPr lang="sl-SI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Slikanje s kavo</a:t>
            </a:r>
            <a:endParaRPr lang="sl-SI" sz="66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sl-SI" sz="6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endParaRPr lang="sl-SI" sz="2400" b="1" cap="none" spc="0" dirty="0">
              <a:ln w="22225">
                <a:solidFill>
                  <a:schemeClr val="accent2"/>
                </a:solidFill>
                <a:prstDash val="solid"/>
              </a:ln>
              <a:effectLst/>
            </a:endParaRPr>
          </a:p>
        </p:txBody>
      </p:sp>
      <p:sp>
        <p:nvSpPr>
          <p:cNvPr id="2" name="PoljeZBesedilom 1"/>
          <p:cNvSpPr txBox="1"/>
          <p:nvPr/>
        </p:nvSpPr>
        <p:spPr>
          <a:xfrm>
            <a:off x="2981739" y="6215270"/>
            <a:ext cx="6629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/>
              <a:t>Prirejeno po: Jožica Žurga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45656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/>
          <p:cNvSpPr txBox="1"/>
          <p:nvPr/>
        </p:nvSpPr>
        <p:spPr>
          <a:xfrm>
            <a:off x="2093843" y="927652"/>
            <a:ext cx="771276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 smtClean="0">
                <a:ln w="22225">
                  <a:solidFill>
                    <a:schemeClr val="accent2"/>
                  </a:solidFill>
                  <a:prstDash val="solid"/>
                </a:ln>
              </a:rPr>
              <a:t>Tihožitje je </a:t>
            </a:r>
            <a:r>
              <a:rPr lang="sl-SI" sz="3200" b="1" dirty="0">
                <a:ln w="22225">
                  <a:solidFill>
                    <a:schemeClr val="accent2"/>
                  </a:solidFill>
                  <a:prstDash val="solid"/>
                </a:ln>
              </a:rPr>
              <a:t>upodobitev razpostavljenih </a:t>
            </a:r>
            <a:r>
              <a:rPr lang="sl-SI" sz="3200" b="1" dirty="0" smtClean="0">
                <a:ln w="22225">
                  <a:solidFill>
                    <a:schemeClr val="accent2"/>
                  </a:solidFill>
                  <a:prstDash val="solid"/>
                </a:ln>
              </a:rPr>
              <a:t>predmetov. </a:t>
            </a:r>
          </a:p>
          <a:p>
            <a:endParaRPr lang="sl-SI" sz="3200" b="1" dirty="0">
              <a:ln w="22225">
                <a:solidFill>
                  <a:schemeClr val="accent2"/>
                </a:solidFill>
                <a:prstDash val="solid"/>
              </a:ln>
            </a:endParaRPr>
          </a:p>
          <a:p>
            <a:r>
              <a:rPr lang="sl-SI" sz="3200" dirty="0" smtClean="0"/>
              <a:t>Kaj </a:t>
            </a:r>
            <a:r>
              <a:rPr lang="sl-SI" sz="3200" dirty="0" smtClean="0"/>
              <a:t>potrebuješ:</a:t>
            </a:r>
          </a:p>
          <a:p>
            <a:pPr marL="285750" indent="-285750">
              <a:buFontTx/>
              <a:buChar char="-"/>
            </a:pPr>
            <a:r>
              <a:rPr lang="sl-SI" sz="3200" dirty="0" smtClean="0"/>
              <a:t>b</a:t>
            </a:r>
            <a:r>
              <a:rPr lang="sl-SI" sz="3200" dirty="0" smtClean="0"/>
              <a:t>el </a:t>
            </a:r>
            <a:r>
              <a:rPr lang="sl-SI" sz="3200" dirty="0" smtClean="0"/>
              <a:t>list, najboljši je risalni </a:t>
            </a:r>
            <a:r>
              <a:rPr lang="sl-SI" sz="3200" dirty="0" smtClean="0"/>
              <a:t>list (če </a:t>
            </a:r>
            <a:r>
              <a:rPr lang="sl-SI" sz="3200" dirty="0" smtClean="0"/>
              <a:t>ga nimaš, riši na navaden bel </a:t>
            </a:r>
            <a:r>
              <a:rPr lang="sl-SI" sz="3200" dirty="0" smtClean="0"/>
              <a:t>list)</a:t>
            </a:r>
            <a:endParaRPr lang="sl-SI" sz="3200" dirty="0" smtClean="0"/>
          </a:p>
          <a:p>
            <a:pPr marL="285750" indent="-285750">
              <a:buFontTx/>
              <a:buChar char="-"/>
            </a:pPr>
            <a:r>
              <a:rPr lang="sl-SI" sz="3200" dirty="0"/>
              <a:t>s</a:t>
            </a:r>
            <a:r>
              <a:rPr lang="sl-SI" sz="3200" dirty="0" smtClean="0"/>
              <a:t>kodelico </a:t>
            </a:r>
            <a:r>
              <a:rPr lang="sl-SI" sz="3200" dirty="0" smtClean="0"/>
              <a:t>črne kave</a:t>
            </a:r>
          </a:p>
          <a:p>
            <a:pPr marL="285750" indent="-285750">
              <a:buFontTx/>
              <a:buChar char="-"/>
            </a:pPr>
            <a:r>
              <a:rPr lang="sl-SI" sz="3200" dirty="0"/>
              <a:t>č</a:t>
            </a:r>
            <a:r>
              <a:rPr lang="sl-SI" sz="3200" dirty="0" smtClean="0"/>
              <a:t>opič ali vatirano palčko za ušesa ali gobico</a:t>
            </a:r>
            <a:endParaRPr lang="sl-SI" sz="3200" dirty="0"/>
          </a:p>
        </p:txBody>
      </p:sp>
    </p:spTree>
    <p:extLst>
      <p:ext uri="{BB962C8B-B14F-4D97-AF65-F5344CB8AC3E}">
        <p14:creationId xmlns:p14="http://schemas.microsoft.com/office/powerpoint/2010/main" val="665827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1130710" y="639097"/>
            <a:ext cx="102157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Kako in katere predmete lahko postavimo? Karkoli najdeš v kuhinji ali kje drugje v hiši. </a:t>
            </a:r>
            <a:r>
              <a:rPr lang="sl-SI" u="sng" dirty="0" smtClean="0"/>
              <a:t>Razstavi največ tri predmete!  </a:t>
            </a:r>
            <a:r>
              <a:rPr lang="sl-SI" dirty="0" smtClean="0"/>
              <a:t>Spodnje fotografije naj ti bodo samo v pomoč. Sam se odloči, kaj boš razstavil.</a:t>
            </a:r>
          </a:p>
          <a:p>
            <a:endParaRPr lang="sl-SI" u="sng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06" y="2331743"/>
            <a:ext cx="3312000" cy="2484000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557" y="1803639"/>
            <a:ext cx="3024000" cy="226800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597" y="4253948"/>
            <a:ext cx="3024000" cy="22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337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609600" y="768626"/>
            <a:ext cx="10694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Ko si predmete razstavil, nariši skico s </a:t>
            </a:r>
            <a:r>
              <a:rPr lang="sl-SI" dirty="0" smtClean="0"/>
              <a:t>svinčnikom.</a:t>
            </a:r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311" y="1635620"/>
            <a:ext cx="3213000" cy="4284000"/>
          </a:xfrm>
          <a:prstGeom prst="rect">
            <a:avLst/>
          </a:prstGeom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17924" y="1887620"/>
            <a:ext cx="4272000" cy="32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46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1205948" y="768626"/>
            <a:ext cx="96873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Ko si s skico zadovoljen, črte prevleči z rjavim flomastrom (če nimaš rjavega </a:t>
            </a:r>
            <a:r>
              <a:rPr lang="sl-SI" dirty="0" smtClean="0"/>
              <a:t>flomastra, </a:t>
            </a:r>
            <a:r>
              <a:rPr lang="sl-SI" dirty="0" smtClean="0"/>
              <a:t>lahko uporabiš rjavo barvico ali črn flomaster). Skuhaj skodelico črne kave – kar brez sladkorja. In začneš barvati. Da boš dobil več odtenkov, kavi prilivaj vodo. Če slučajno doma nimaš čopiča, lahko delaš z vatirano palčko za ušesa ali z gobico. Vem, da se znaš znajti.</a:t>
            </a:r>
            <a:endParaRPr lang="sl-SI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328" y="2245954"/>
            <a:ext cx="324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144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169" y="649356"/>
            <a:ext cx="3917455" cy="5544000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7209183" y="4837043"/>
            <a:ext cx="4068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Tihožitje, slikanje s kavo, Jožica Žurga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37012055"/>
      </p:ext>
    </p:extLst>
  </p:cSld>
  <p:clrMapOvr>
    <a:masterClrMapping/>
  </p:clrMapOvr>
</p:sld>
</file>

<file path=ppt/theme/theme1.xml><?xml version="1.0" encoding="utf-8"?>
<a:theme xmlns:a="http://schemas.openxmlformats.org/drawingml/2006/main" name="Jata">
  <a:themeElements>
    <a:clrScheme name="Jat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Jat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Jat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30</TotalTime>
  <Words>178</Words>
  <Application>Microsoft Office PowerPoint</Application>
  <PresentationFormat>Po meri</PresentationFormat>
  <Paragraphs>14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7" baseType="lpstr">
      <vt:lpstr>Jata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petadmin</dc:creator>
  <cp:lastModifiedBy>Lina</cp:lastModifiedBy>
  <cp:revision>8</cp:revision>
  <dcterms:created xsi:type="dcterms:W3CDTF">2020-03-24T15:49:28Z</dcterms:created>
  <dcterms:modified xsi:type="dcterms:W3CDTF">2020-05-03T07:36:30Z</dcterms:modified>
</cp:coreProperties>
</file>