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57" r:id="rId4"/>
    <p:sldId id="258" r:id="rId5"/>
    <p:sldId id="259" r:id="rId6"/>
    <p:sldId id="260" r:id="rId7"/>
    <p:sldId id="261" r:id="rId8"/>
    <p:sldId id="262" r:id="rId9"/>
    <p:sldId id="263" r:id="rId10"/>
    <p:sldId id="264" r:id="rId11"/>
  </p:sldIdLst>
  <p:sldSz cx="12192000" cy="6858000"/>
  <p:notesSz cx="6858000" cy="9144000"/>
  <p:defaultText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3" d="100"/>
          <a:sy n="83" d="100"/>
        </p:scale>
        <p:origin x="658"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wmf"/><Relationship Id="rId1" Type="http://schemas.openxmlformats.org/officeDocument/2006/relationships/image" Target="../media/image5.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image" Target="../media/image8.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image" Target="../media/image14.wmf"/><Relationship Id="rId1" Type="http://schemas.openxmlformats.org/officeDocument/2006/relationships/image" Target="../media/image13.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8.wmf"/><Relationship Id="rId7" Type="http://schemas.openxmlformats.org/officeDocument/2006/relationships/image" Target="../media/image22.wmf"/><Relationship Id="rId2" Type="http://schemas.openxmlformats.org/officeDocument/2006/relationships/image" Target="../media/image17.wmf"/><Relationship Id="rId1" Type="http://schemas.openxmlformats.org/officeDocument/2006/relationships/image" Target="../media/image16.wmf"/><Relationship Id="rId6" Type="http://schemas.openxmlformats.org/officeDocument/2006/relationships/image" Target="../media/image21.wmf"/><Relationship Id="rId5" Type="http://schemas.openxmlformats.org/officeDocument/2006/relationships/image" Target="../media/image20.wmf"/><Relationship Id="rId4" Type="http://schemas.openxmlformats.org/officeDocument/2006/relationships/image" Target="../media/image19.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25.wmf"/><Relationship Id="rId2" Type="http://schemas.openxmlformats.org/officeDocument/2006/relationships/image" Target="../media/image24.wmf"/><Relationship Id="rId1" Type="http://schemas.openxmlformats.org/officeDocument/2006/relationships/image" Target="../media/image23.wmf"/><Relationship Id="rId5" Type="http://schemas.openxmlformats.org/officeDocument/2006/relationships/image" Target="../media/image27.wmf"/><Relationship Id="rId4" Type="http://schemas.openxmlformats.org/officeDocument/2006/relationships/image" Target="../media/image26.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Naslov 1"/>
          <p:cNvSpPr>
            <a:spLocks noGrp="1"/>
          </p:cNvSpPr>
          <p:nvPr>
            <p:ph type="ctrTitle"/>
          </p:nvPr>
        </p:nvSpPr>
        <p:spPr>
          <a:xfrm>
            <a:off x="1524000" y="1122363"/>
            <a:ext cx="9144000" cy="2387600"/>
          </a:xfrm>
        </p:spPr>
        <p:txBody>
          <a:bodyPr anchor="b"/>
          <a:lstStyle>
            <a:lvl1pPr algn="ctr">
              <a:defRPr sz="6000"/>
            </a:lvl1pPr>
          </a:lstStyle>
          <a:p>
            <a:r>
              <a:rPr lang="sl-SI" smtClean="0"/>
              <a:t>Uredite slog naslova matrice</a:t>
            </a:r>
            <a:endParaRPr lang="sl-SI"/>
          </a:p>
        </p:txBody>
      </p:sp>
      <p:sp>
        <p:nvSpPr>
          <p:cNvPr id="3" name="Podnaslov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l-SI" smtClean="0"/>
              <a:t>Kliknite, da uredite slog podnaslova matrice</a:t>
            </a:r>
            <a:endParaRPr lang="sl-SI"/>
          </a:p>
        </p:txBody>
      </p:sp>
      <p:sp>
        <p:nvSpPr>
          <p:cNvPr id="4" name="Označba mesta datuma 3"/>
          <p:cNvSpPr>
            <a:spLocks noGrp="1"/>
          </p:cNvSpPr>
          <p:nvPr>
            <p:ph type="dt" sz="half" idx="10"/>
          </p:nvPr>
        </p:nvSpPr>
        <p:spPr/>
        <p:txBody>
          <a:bodyPr/>
          <a:lstStyle/>
          <a:p>
            <a:fld id="{60C2A96A-6D25-45B7-97E9-835CB3F2BE2F}" type="datetimeFigureOut">
              <a:rPr lang="sl-SI" smtClean="0"/>
              <a:t>26. 09. 2021</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0DB507B7-5B6E-46FF-B1B3-B79A8DDF2005}" type="slidenum">
              <a:rPr lang="sl-SI" smtClean="0"/>
              <a:t>‹#›</a:t>
            </a:fld>
            <a:endParaRPr lang="sl-SI"/>
          </a:p>
        </p:txBody>
      </p:sp>
    </p:spTree>
    <p:extLst>
      <p:ext uri="{BB962C8B-B14F-4D97-AF65-F5344CB8AC3E}">
        <p14:creationId xmlns:p14="http://schemas.microsoft.com/office/powerpoint/2010/main" val="13357095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Označba mesta navpičnega besedila 2"/>
          <p:cNvSpPr>
            <a:spLocks noGrp="1"/>
          </p:cNvSpPr>
          <p:nvPr>
            <p:ph type="body" orient="vert" idx="1"/>
          </p:nvPr>
        </p:nvSpPr>
        <p:spPr/>
        <p:txBody>
          <a:bodyPr vert="eaVert"/>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značba mesta datuma 3"/>
          <p:cNvSpPr>
            <a:spLocks noGrp="1"/>
          </p:cNvSpPr>
          <p:nvPr>
            <p:ph type="dt" sz="half" idx="10"/>
          </p:nvPr>
        </p:nvSpPr>
        <p:spPr/>
        <p:txBody>
          <a:bodyPr/>
          <a:lstStyle/>
          <a:p>
            <a:fld id="{60C2A96A-6D25-45B7-97E9-835CB3F2BE2F}" type="datetimeFigureOut">
              <a:rPr lang="sl-SI" smtClean="0"/>
              <a:t>26. 09. 2021</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0DB507B7-5B6E-46FF-B1B3-B79A8DDF2005}" type="slidenum">
              <a:rPr lang="sl-SI" smtClean="0"/>
              <a:t>‹#›</a:t>
            </a:fld>
            <a:endParaRPr lang="sl-SI"/>
          </a:p>
        </p:txBody>
      </p:sp>
    </p:spTree>
    <p:extLst>
      <p:ext uri="{BB962C8B-B14F-4D97-AF65-F5344CB8AC3E}">
        <p14:creationId xmlns:p14="http://schemas.microsoft.com/office/powerpoint/2010/main" val="40959203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p:cNvSpPr>
            <a:spLocks noGrp="1"/>
          </p:cNvSpPr>
          <p:nvPr>
            <p:ph type="title" orient="vert"/>
          </p:nvPr>
        </p:nvSpPr>
        <p:spPr>
          <a:xfrm>
            <a:off x="8724900" y="365125"/>
            <a:ext cx="2628900" cy="5811838"/>
          </a:xfrm>
        </p:spPr>
        <p:txBody>
          <a:bodyPr vert="eaVert"/>
          <a:lstStyle/>
          <a:p>
            <a:r>
              <a:rPr lang="sl-SI" smtClean="0"/>
              <a:t>Uredite slog naslova matrice</a:t>
            </a:r>
            <a:endParaRPr lang="sl-SI"/>
          </a:p>
        </p:txBody>
      </p:sp>
      <p:sp>
        <p:nvSpPr>
          <p:cNvPr id="3" name="Označba mesta navpičnega besedila 2"/>
          <p:cNvSpPr>
            <a:spLocks noGrp="1"/>
          </p:cNvSpPr>
          <p:nvPr>
            <p:ph type="body" orient="vert" idx="1"/>
          </p:nvPr>
        </p:nvSpPr>
        <p:spPr>
          <a:xfrm>
            <a:off x="838200" y="365125"/>
            <a:ext cx="7734300" cy="5811838"/>
          </a:xfrm>
        </p:spPr>
        <p:txBody>
          <a:bodyPr vert="eaVert"/>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značba mesta datuma 3"/>
          <p:cNvSpPr>
            <a:spLocks noGrp="1"/>
          </p:cNvSpPr>
          <p:nvPr>
            <p:ph type="dt" sz="half" idx="10"/>
          </p:nvPr>
        </p:nvSpPr>
        <p:spPr/>
        <p:txBody>
          <a:bodyPr/>
          <a:lstStyle/>
          <a:p>
            <a:fld id="{60C2A96A-6D25-45B7-97E9-835CB3F2BE2F}" type="datetimeFigureOut">
              <a:rPr lang="sl-SI" smtClean="0"/>
              <a:t>26. 09. 2021</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0DB507B7-5B6E-46FF-B1B3-B79A8DDF2005}" type="slidenum">
              <a:rPr lang="sl-SI" smtClean="0"/>
              <a:t>‹#›</a:t>
            </a:fld>
            <a:endParaRPr lang="sl-SI"/>
          </a:p>
        </p:txBody>
      </p:sp>
    </p:spTree>
    <p:extLst>
      <p:ext uri="{BB962C8B-B14F-4D97-AF65-F5344CB8AC3E}">
        <p14:creationId xmlns:p14="http://schemas.microsoft.com/office/powerpoint/2010/main" val="30061634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Naslovni diapozitiv">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12192000" cy="6858000"/>
            <a:chOff x="0" y="0"/>
            <a:chExt cx="5760" cy="4320"/>
          </a:xfrm>
        </p:grpSpPr>
        <p:sp>
          <p:nvSpPr>
            <p:cNvPr id="5" name="Rectangle 3"/>
            <p:cNvSpPr>
              <a:spLocks noChangeArrowheads="1"/>
            </p:cNvSpPr>
            <p:nvPr/>
          </p:nvSpPr>
          <p:spPr bwMode="hidden">
            <a:xfrm>
              <a:off x="0" y="0"/>
              <a:ext cx="2208" cy="4320"/>
            </a:xfrm>
            <a:prstGeom prst="rect">
              <a:avLst/>
            </a:prstGeom>
            <a:gradFill rotWithShape="0">
              <a:gsLst>
                <a:gs pos="0">
                  <a:schemeClr val="folHlink"/>
                </a:gs>
                <a:gs pos="100000">
                  <a:schemeClr val="bg1"/>
                </a:gs>
              </a:gsLst>
              <a:lin ang="0" scaled="1"/>
            </a:gradFill>
            <a:ln>
              <a:noFill/>
            </a:ln>
          </p:spPr>
          <p:txBody>
            <a:bodyPr wrap="none" anchor="ctr"/>
            <a:lstStyle>
              <a:lvl1pPr eaLnBrk="0" hangingPunct="0">
                <a:defRPr sz="2200">
                  <a:solidFill>
                    <a:schemeClr val="tx1"/>
                  </a:solidFill>
                  <a:latin typeface="Arial" charset="0"/>
                  <a:cs typeface="Arial" charset="0"/>
                </a:defRPr>
              </a:lvl1pPr>
              <a:lvl2pPr marL="742950" indent="-285750" eaLnBrk="0" hangingPunct="0">
                <a:defRPr sz="2200">
                  <a:solidFill>
                    <a:schemeClr val="tx1"/>
                  </a:solidFill>
                  <a:latin typeface="Arial" charset="0"/>
                  <a:cs typeface="Arial" charset="0"/>
                </a:defRPr>
              </a:lvl2pPr>
              <a:lvl3pPr marL="1143000" indent="-228600" eaLnBrk="0" hangingPunct="0">
                <a:defRPr sz="2200">
                  <a:solidFill>
                    <a:schemeClr val="tx1"/>
                  </a:solidFill>
                  <a:latin typeface="Arial" charset="0"/>
                  <a:cs typeface="Arial" charset="0"/>
                </a:defRPr>
              </a:lvl3pPr>
              <a:lvl4pPr marL="1600200" indent="-228600" eaLnBrk="0" hangingPunct="0">
                <a:defRPr sz="2200">
                  <a:solidFill>
                    <a:schemeClr val="tx1"/>
                  </a:solidFill>
                  <a:latin typeface="Arial" charset="0"/>
                  <a:cs typeface="Arial" charset="0"/>
                </a:defRPr>
              </a:lvl4pPr>
              <a:lvl5pPr marL="2057400" indent="-228600" eaLnBrk="0" hangingPunct="0">
                <a:defRPr sz="2200">
                  <a:solidFill>
                    <a:schemeClr val="tx1"/>
                  </a:solidFill>
                  <a:latin typeface="Arial" charset="0"/>
                  <a:cs typeface="Arial" charset="0"/>
                </a:defRPr>
              </a:lvl5pPr>
              <a:lvl6pPr marL="2514600" indent="-228600" eaLnBrk="0" fontAlgn="base" hangingPunct="0">
                <a:spcBef>
                  <a:spcPct val="0"/>
                </a:spcBef>
                <a:spcAft>
                  <a:spcPct val="0"/>
                </a:spcAft>
                <a:defRPr sz="2200">
                  <a:solidFill>
                    <a:schemeClr val="tx1"/>
                  </a:solidFill>
                  <a:latin typeface="Arial" charset="0"/>
                  <a:cs typeface="Arial" charset="0"/>
                </a:defRPr>
              </a:lvl6pPr>
              <a:lvl7pPr marL="2971800" indent="-228600" eaLnBrk="0" fontAlgn="base" hangingPunct="0">
                <a:spcBef>
                  <a:spcPct val="0"/>
                </a:spcBef>
                <a:spcAft>
                  <a:spcPct val="0"/>
                </a:spcAft>
                <a:defRPr sz="2200">
                  <a:solidFill>
                    <a:schemeClr val="tx1"/>
                  </a:solidFill>
                  <a:latin typeface="Arial" charset="0"/>
                  <a:cs typeface="Arial" charset="0"/>
                </a:defRPr>
              </a:lvl7pPr>
              <a:lvl8pPr marL="3429000" indent="-228600" eaLnBrk="0" fontAlgn="base" hangingPunct="0">
                <a:spcBef>
                  <a:spcPct val="0"/>
                </a:spcBef>
                <a:spcAft>
                  <a:spcPct val="0"/>
                </a:spcAft>
                <a:defRPr sz="2200">
                  <a:solidFill>
                    <a:schemeClr val="tx1"/>
                  </a:solidFill>
                  <a:latin typeface="Arial" charset="0"/>
                  <a:cs typeface="Arial" charset="0"/>
                </a:defRPr>
              </a:lvl8pPr>
              <a:lvl9pPr marL="3886200" indent="-228600" eaLnBrk="0" fontAlgn="base" hangingPunct="0">
                <a:spcBef>
                  <a:spcPct val="0"/>
                </a:spcBef>
                <a:spcAft>
                  <a:spcPct val="0"/>
                </a:spcAft>
                <a:defRPr sz="2200">
                  <a:solidFill>
                    <a:schemeClr val="tx1"/>
                  </a:solidFill>
                  <a:latin typeface="Arial" charset="0"/>
                  <a:cs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sl-SI" altLang="sl-SI" sz="2400" b="0" i="0" u="none" strike="noStrike" kern="1200" cap="none" spc="0" normalizeH="0" baseline="0" noProof="0">
                <a:ln>
                  <a:noFill/>
                </a:ln>
                <a:solidFill>
                  <a:srgbClr val="000000"/>
                </a:solidFill>
                <a:effectLst/>
                <a:uLnTx/>
                <a:uFillTx/>
                <a:latin typeface="Times New Roman" pitchFamily="18" charset="0"/>
                <a:ea typeface="+mn-ea"/>
                <a:cs typeface="Arial" charset="0"/>
              </a:endParaRPr>
            </a:p>
          </p:txBody>
        </p:sp>
        <p:sp>
          <p:nvSpPr>
            <p:cNvPr id="6" name="Rectangle 4"/>
            <p:cNvSpPr>
              <a:spLocks noChangeArrowheads="1"/>
            </p:cNvSpPr>
            <p:nvPr/>
          </p:nvSpPr>
          <p:spPr bwMode="hidden">
            <a:xfrm>
              <a:off x="1081" y="1065"/>
              <a:ext cx="4679" cy="1596"/>
            </a:xfrm>
            <a:prstGeom prst="rect">
              <a:avLst/>
            </a:prstGeom>
            <a:solidFill>
              <a:schemeClr val="bg2"/>
            </a:solidFill>
            <a:ln>
              <a:noFill/>
            </a:ln>
          </p:spPr>
          <p:txBody>
            <a:bodyPr/>
            <a:lstStyle>
              <a:lvl1pPr eaLnBrk="0" hangingPunct="0">
                <a:defRPr sz="2200">
                  <a:solidFill>
                    <a:schemeClr val="tx1"/>
                  </a:solidFill>
                  <a:latin typeface="Arial" charset="0"/>
                  <a:cs typeface="Arial" charset="0"/>
                </a:defRPr>
              </a:lvl1pPr>
              <a:lvl2pPr marL="742950" indent="-285750" eaLnBrk="0" hangingPunct="0">
                <a:defRPr sz="2200">
                  <a:solidFill>
                    <a:schemeClr val="tx1"/>
                  </a:solidFill>
                  <a:latin typeface="Arial" charset="0"/>
                  <a:cs typeface="Arial" charset="0"/>
                </a:defRPr>
              </a:lvl2pPr>
              <a:lvl3pPr marL="1143000" indent="-228600" eaLnBrk="0" hangingPunct="0">
                <a:defRPr sz="2200">
                  <a:solidFill>
                    <a:schemeClr val="tx1"/>
                  </a:solidFill>
                  <a:latin typeface="Arial" charset="0"/>
                  <a:cs typeface="Arial" charset="0"/>
                </a:defRPr>
              </a:lvl3pPr>
              <a:lvl4pPr marL="1600200" indent="-228600" eaLnBrk="0" hangingPunct="0">
                <a:defRPr sz="2200">
                  <a:solidFill>
                    <a:schemeClr val="tx1"/>
                  </a:solidFill>
                  <a:latin typeface="Arial" charset="0"/>
                  <a:cs typeface="Arial" charset="0"/>
                </a:defRPr>
              </a:lvl4pPr>
              <a:lvl5pPr marL="2057400" indent="-228600" eaLnBrk="0" hangingPunct="0">
                <a:defRPr sz="2200">
                  <a:solidFill>
                    <a:schemeClr val="tx1"/>
                  </a:solidFill>
                  <a:latin typeface="Arial" charset="0"/>
                  <a:cs typeface="Arial" charset="0"/>
                </a:defRPr>
              </a:lvl5pPr>
              <a:lvl6pPr marL="2514600" indent="-228600" eaLnBrk="0" fontAlgn="base" hangingPunct="0">
                <a:spcBef>
                  <a:spcPct val="0"/>
                </a:spcBef>
                <a:spcAft>
                  <a:spcPct val="0"/>
                </a:spcAft>
                <a:defRPr sz="2200">
                  <a:solidFill>
                    <a:schemeClr val="tx1"/>
                  </a:solidFill>
                  <a:latin typeface="Arial" charset="0"/>
                  <a:cs typeface="Arial" charset="0"/>
                </a:defRPr>
              </a:lvl6pPr>
              <a:lvl7pPr marL="2971800" indent="-228600" eaLnBrk="0" fontAlgn="base" hangingPunct="0">
                <a:spcBef>
                  <a:spcPct val="0"/>
                </a:spcBef>
                <a:spcAft>
                  <a:spcPct val="0"/>
                </a:spcAft>
                <a:defRPr sz="2200">
                  <a:solidFill>
                    <a:schemeClr val="tx1"/>
                  </a:solidFill>
                  <a:latin typeface="Arial" charset="0"/>
                  <a:cs typeface="Arial" charset="0"/>
                </a:defRPr>
              </a:lvl7pPr>
              <a:lvl8pPr marL="3429000" indent="-228600" eaLnBrk="0" fontAlgn="base" hangingPunct="0">
                <a:spcBef>
                  <a:spcPct val="0"/>
                </a:spcBef>
                <a:spcAft>
                  <a:spcPct val="0"/>
                </a:spcAft>
                <a:defRPr sz="2200">
                  <a:solidFill>
                    <a:schemeClr val="tx1"/>
                  </a:solidFill>
                  <a:latin typeface="Arial" charset="0"/>
                  <a:cs typeface="Arial" charset="0"/>
                </a:defRPr>
              </a:lvl8pPr>
              <a:lvl9pPr marL="3886200" indent="-228600" eaLnBrk="0" fontAlgn="base" hangingPunct="0">
                <a:spcBef>
                  <a:spcPct val="0"/>
                </a:spcBef>
                <a:spcAft>
                  <a:spcPct val="0"/>
                </a:spcAft>
                <a:defRPr sz="2200">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l-SI" altLang="sl-SI" sz="2400" b="0" i="0" u="none" strike="noStrike" kern="1200" cap="none" spc="0" normalizeH="0" baseline="0" noProof="0">
                <a:ln>
                  <a:noFill/>
                </a:ln>
                <a:solidFill>
                  <a:srgbClr val="000000"/>
                </a:solidFill>
                <a:effectLst/>
                <a:uLnTx/>
                <a:uFillTx/>
                <a:latin typeface="Times New Roman" pitchFamily="18" charset="0"/>
                <a:ea typeface="+mn-ea"/>
                <a:cs typeface="Arial" charset="0"/>
              </a:endParaRPr>
            </a:p>
          </p:txBody>
        </p:sp>
        <p:grpSp>
          <p:nvGrpSpPr>
            <p:cNvPr id="7" name="Group 5"/>
            <p:cNvGrpSpPr>
              <a:grpSpLocks/>
            </p:cNvGrpSpPr>
            <p:nvPr/>
          </p:nvGrpSpPr>
          <p:grpSpPr bwMode="auto">
            <a:xfrm>
              <a:off x="0" y="672"/>
              <a:ext cx="1806" cy="1989"/>
              <a:chOff x="0" y="672"/>
              <a:chExt cx="1806" cy="1989"/>
            </a:xfrm>
          </p:grpSpPr>
          <p:sp>
            <p:nvSpPr>
              <p:cNvPr id="8" name="Rectangle 6"/>
              <p:cNvSpPr>
                <a:spLocks noChangeArrowheads="1"/>
              </p:cNvSpPr>
              <p:nvPr userDrawn="1"/>
            </p:nvSpPr>
            <p:spPr bwMode="auto">
              <a:xfrm>
                <a:off x="361" y="2257"/>
                <a:ext cx="363" cy="404"/>
              </a:xfrm>
              <a:prstGeom prst="rect">
                <a:avLst/>
              </a:prstGeom>
              <a:solidFill>
                <a:schemeClr val="accent2"/>
              </a:solidFill>
              <a:ln>
                <a:noFill/>
              </a:ln>
            </p:spPr>
            <p:txBody>
              <a:bodyPr/>
              <a:lstStyle>
                <a:lvl1pPr eaLnBrk="0" hangingPunct="0">
                  <a:defRPr sz="2200">
                    <a:solidFill>
                      <a:schemeClr val="tx1"/>
                    </a:solidFill>
                    <a:latin typeface="Arial" charset="0"/>
                    <a:cs typeface="Arial" charset="0"/>
                  </a:defRPr>
                </a:lvl1pPr>
                <a:lvl2pPr marL="742950" indent="-285750" eaLnBrk="0" hangingPunct="0">
                  <a:defRPr sz="2200">
                    <a:solidFill>
                      <a:schemeClr val="tx1"/>
                    </a:solidFill>
                    <a:latin typeface="Arial" charset="0"/>
                    <a:cs typeface="Arial" charset="0"/>
                  </a:defRPr>
                </a:lvl2pPr>
                <a:lvl3pPr marL="1143000" indent="-228600" eaLnBrk="0" hangingPunct="0">
                  <a:defRPr sz="2200">
                    <a:solidFill>
                      <a:schemeClr val="tx1"/>
                    </a:solidFill>
                    <a:latin typeface="Arial" charset="0"/>
                    <a:cs typeface="Arial" charset="0"/>
                  </a:defRPr>
                </a:lvl3pPr>
                <a:lvl4pPr marL="1600200" indent="-228600" eaLnBrk="0" hangingPunct="0">
                  <a:defRPr sz="2200">
                    <a:solidFill>
                      <a:schemeClr val="tx1"/>
                    </a:solidFill>
                    <a:latin typeface="Arial" charset="0"/>
                    <a:cs typeface="Arial" charset="0"/>
                  </a:defRPr>
                </a:lvl4pPr>
                <a:lvl5pPr marL="2057400" indent="-228600" eaLnBrk="0" hangingPunct="0">
                  <a:defRPr sz="2200">
                    <a:solidFill>
                      <a:schemeClr val="tx1"/>
                    </a:solidFill>
                    <a:latin typeface="Arial" charset="0"/>
                    <a:cs typeface="Arial" charset="0"/>
                  </a:defRPr>
                </a:lvl5pPr>
                <a:lvl6pPr marL="2514600" indent="-228600" eaLnBrk="0" fontAlgn="base" hangingPunct="0">
                  <a:spcBef>
                    <a:spcPct val="0"/>
                  </a:spcBef>
                  <a:spcAft>
                    <a:spcPct val="0"/>
                  </a:spcAft>
                  <a:defRPr sz="2200">
                    <a:solidFill>
                      <a:schemeClr val="tx1"/>
                    </a:solidFill>
                    <a:latin typeface="Arial" charset="0"/>
                    <a:cs typeface="Arial" charset="0"/>
                  </a:defRPr>
                </a:lvl6pPr>
                <a:lvl7pPr marL="2971800" indent="-228600" eaLnBrk="0" fontAlgn="base" hangingPunct="0">
                  <a:spcBef>
                    <a:spcPct val="0"/>
                  </a:spcBef>
                  <a:spcAft>
                    <a:spcPct val="0"/>
                  </a:spcAft>
                  <a:defRPr sz="2200">
                    <a:solidFill>
                      <a:schemeClr val="tx1"/>
                    </a:solidFill>
                    <a:latin typeface="Arial" charset="0"/>
                    <a:cs typeface="Arial" charset="0"/>
                  </a:defRPr>
                </a:lvl7pPr>
                <a:lvl8pPr marL="3429000" indent="-228600" eaLnBrk="0" fontAlgn="base" hangingPunct="0">
                  <a:spcBef>
                    <a:spcPct val="0"/>
                  </a:spcBef>
                  <a:spcAft>
                    <a:spcPct val="0"/>
                  </a:spcAft>
                  <a:defRPr sz="2200">
                    <a:solidFill>
                      <a:schemeClr val="tx1"/>
                    </a:solidFill>
                    <a:latin typeface="Arial" charset="0"/>
                    <a:cs typeface="Arial" charset="0"/>
                  </a:defRPr>
                </a:lvl8pPr>
                <a:lvl9pPr marL="3886200" indent="-228600" eaLnBrk="0" fontAlgn="base" hangingPunct="0">
                  <a:spcBef>
                    <a:spcPct val="0"/>
                  </a:spcBef>
                  <a:spcAft>
                    <a:spcPct val="0"/>
                  </a:spcAft>
                  <a:defRPr sz="2200">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l-SI" altLang="sl-SI" sz="2400" b="0" i="0" u="none" strike="noStrike" kern="1200" cap="none" spc="0" normalizeH="0" baseline="0" noProof="0">
                  <a:ln>
                    <a:noFill/>
                  </a:ln>
                  <a:solidFill>
                    <a:srgbClr val="000000"/>
                  </a:solidFill>
                  <a:effectLst/>
                  <a:uLnTx/>
                  <a:uFillTx/>
                  <a:latin typeface="Times New Roman" pitchFamily="18" charset="0"/>
                  <a:ea typeface="+mn-ea"/>
                  <a:cs typeface="Arial" charset="0"/>
                </a:endParaRPr>
              </a:p>
            </p:txBody>
          </p:sp>
          <p:sp>
            <p:nvSpPr>
              <p:cNvPr id="9" name="Rectangle 7"/>
              <p:cNvSpPr>
                <a:spLocks noChangeArrowheads="1"/>
              </p:cNvSpPr>
              <p:nvPr userDrawn="1"/>
            </p:nvSpPr>
            <p:spPr bwMode="auto">
              <a:xfrm>
                <a:off x="1081" y="1065"/>
                <a:ext cx="362" cy="405"/>
              </a:xfrm>
              <a:prstGeom prst="rect">
                <a:avLst/>
              </a:prstGeom>
              <a:solidFill>
                <a:schemeClr val="folHlink"/>
              </a:solidFill>
              <a:ln>
                <a:noFill/>
              </a:ln>
            </p:spPr>
            <p:txBody>
              <a:bodyPr/>
              <a:lstStyle>
                <a:lvl1pPr eaLnBrk="0" hangingPunct="0">
                  <a:defRPr sz="2200">
                    <a:solidFill>
                      <a:schemeClr val="tx1"/>
                    </a:solidFill>
                    <a:latin typeface="Arial" charset="0"/>
                    <a:cs typeface="Arial" charset="0"/>
                  </a:defRPr>
                </a:lvl1pPr>
                <a:lvl2pPr marL="742950" indent="-285750" eaLnBrk="0" hangingPunct="0">
                  <a:defRPr sz="2200">
                    <a:solidFill>
                      <a:schemeClr val="tx1"/>
                    </a:solidFill>
                    <a:latin typeface="Arial" charset="0"/>
                    <a:cs typeface="Arial" charset="0"/>
                  </a:defRPr>
                </a:lvl2pPr>
                <a:lvl3pPr marL="1143000" indent="-228600" eaLnBrk="0" hangingPunct="0">
                  <a:defRPr sz="2200">
                    <a:solidFill>
                      <a:schemeClr val="tx1"/>
                    </a:solidFill>
                    <a:latin typeface="Arial" charset="0"/>
                    <a:cs typeface="Arial" charset="0"/>
                  </a:defRPr>
                </a:lvl3pPr>
                <a:lvl4pPr marL="1600200" indent="-228600" eaLnBrk="0" hangingPunct="0">
                  <a:defRPr sz="2200">
                    <a:solidFill>
                      <a:schemeClr val="tx1"/>
                    </a:solidFill>
                    <a:latin typeface="Arial" charset="0"/>
                    <a:cs typeface="Arial" charset="0"/>
                  </a:defRPr>
                </a:lvl4pPr>
                <a:lvl5pPr marL="2057400" indent="-228600" eaLnBrk="0" hangingPunct="0">
                  <a:defRPr sz="2200">
                    <a:solidFill>
                      <a:schemeClr val="tx1"/>
                    </a:solidFill>
                    <a:latin typeface="Arial" charset="0"/>
                    <a:cs typeface="Arial" charset="0"/>
                  </a:defRPr>
                </a:lvl5pPr>
                <a:lvl6pPr marL="2514600" indent="-228600" eaLnBrk="0" fontAlgn="base" hangingPunct="0">
                  <a:spcBef>
                    <a:spcPct val="0"/>
                  </a:spcBef>
                  <a:spcAft>
                    <a:spcPct val="0"/>
                  </a:spcAft>
                  <a:defRPr sz="2200">
                    <a:solidFill>
                      <a:schemeClr val="tx1"/>
                    </a:solidFill>
                    <a:latin typeface="Arial" charset="0"/>
                    <a:cs typeface="Arial" charset="0"/>
                  </a:defRPr>
                </a:lvl6pPr>
                <a:lvl7pPr marL="2971800" indent="-228600" eaLnBrk="0" fontAlgn="base" hangingPunct="0">
                  <a:spcBef>
                    <a:spcPct val="0"/>
                  </a:spcBef>
                  <a:spcAft>
                    <a:spcPct val="0"/>
                  </a:spcAft>
                  <a:defRPr sz="2200">
                    <a:solidFill>
                      <a:schemeClr val="tx1"/>
                    </a:solidFill>
                    <a:latin typeface="Arial" charset="0"/>
                    <a:cs typeface="Arial" charset="0"/>
                  </a:defRPr>
                </a:lvl7pPr>
                <a:lvl8pPr marL="3429000" indent="-228600" eaLnBrk="0" fontAlgn="base" hangingPunct="0">
                  <a:spcBef>
                    <a:spcPct val="0"/>
                  </a:spcBef>
                  <a:spcAft>
                    <a:spcPct val="0"/>
                  </a:spcAft>
                  <a:defRPr sz="2200">
                    <a:solidFill>
                      <a:schemeClr val="tx1"/>
                    </a:solidFill>
                    <a:latin typeface="Arial" charset="0"/>
                    <a:cs typeface="Arial" charset="0"/>
                  </a:defRPr>
                </a:lvl8pPr>
                <a:lvl9pPr marL="3886200" indent="-228600" eaLnBrk="0" fontAlgn="base" hangingPunct="0">
                  <a:spcBef>
                    <a:spcPct val="0"/>
                  </a:spcBef>
                  <a:spcAft>
                    <a:spcPct val="0"/>
                  </a:spcAft>
                  <a:defRPr sz="2200">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l-SI" altLang="sl-SI" sz="2400" b="0" i="0" u="none" strike="noStrike" kern="1200" cap="none" spc="0" normalizeH="0" baseline="0" noProof="0">
                  <a:ln>
                    <a:noFill/>
                  </a:ln>
                  <a:solidFill>
                    <a:srgbClr val="000000"/>
                  </a:solidFill>
                  <a:effectLst/>
                  <a:uLnTx/>
                  <a:uFillTx/>
                  <a:latin typeface="Times New Roman" pitchFamily="18" charset="0"/>
                  <a:ea typeface="+mn-ea"/>
                  <a:cs typeface="Arial" charset="0"/>
                </a:endParaRPr>
              </a:p>
            </p:txBody>
          </p:sp>
          <p:sp>
            <p:nvSpPr>
              <p:cNvPr id="10" name="Rectangle 8"/>
              <p:cNvSpPr>
                <a:spLocks noChangeArrowheads="1"/>
              </p:cNvSpPr>
              <p:nvPr userDrawn="1"/>
            </p:nvSpPr>
            <p:spPr bwMode="auto">
              <a:xfrm>
                <a:off x="1437" y="672"/>
                <a:ext cx="369" cy="400"/>
              </a:xfrm>
              <a:prstGeom prst="rect">
                <a:avLst/>
              </a:prstGeom>
              <a:solidFill>
                <a:schemeClr val="folHlink"/>
              </a:solidFill>
              <a:ln>
                <a:noFill/>
              </a:ln>
            </p:spPr>
            <p:txBody>
              <a:bodyPr/>
              <a:lstStyle>
                <a:lvl1pPr eaLnBrk="0" hangingPunct="0">
                  <a:defRPr sz="2200">
                    <a:solidFill>
                      <a:schemeClr val="tx1"/>
                    </a:solidFill>
                    <a:latin typeface="Arial" charset="0"/>
                    <a:cs typeface="Arial" charset="0"/>
                  </a:defRPr>
                </a:lvl1pPr>
                <a:lvl2pPr marL="742950" indent="-285750" eaLnBrk="0" hangingPunct="0">
                  <a:defRPr sz="2200">
                    <a:solidFill>
                      <a:schemeClr val="tx1"/>
                    </a:solidFill>
                    <a:latin typeface="Arial" charset="0"/>
                    <a:cs typeface="Arial" charset="0"/>
                  </a:defRPr>
                </a:lvl2pPr>
                <a:lvl3pPr marL="1143000" indent="-228600" eaLnBrk="0" hangingPunct="0">
                  <a:defRPr sz="2200">
                    <a:solidFill>
                      <a:schemeClr val="tx1"/>
                    </a:solidFill>
                    <a:latin typeface="Arial" charset="0"/>
                    <a:cs typeface="Arial" charset="0"/>
                  </a:defRPr>
                </a:lvl3pPr>
                <a:lvl4pPr marL="1600200" indent="-228600" eaLnBrk="0" hangingPunct="0">
                  <a:defRPr sz="2200">
                    <a:solidFill>
                      <a:schemeClr val="tx1"/>
                    </a:solidFill>
                    <a:latin typeface="Arial" charset="0"/>
                    <a:cs typeface="Arial" charset="0"/>
                  </a:defRPr>
                </a:lvl4pPr>
                <a:lvl5pPr marL="2057400" indent="-228600" eaLnBrk="0" hangingPunct="0">
                  <a:defRPr sz="2200">
                    <a:solidFill>
                      <a:schemeClr val="tx1"/>
                    </a:solidFill>
                    <a:latin typeface="Arial" charset="0"/>
                    <a:cs typeface="Arial" charset="0"/>
                  </a:defRPr>
                </a:lvl5pPr>
                <a:lvl6pPr marL="2514600" indent="-228600" eaLnBrk="0" fontAlgn="base" hangingPunct="0">
                  <a:spcBef>
                    <a:spcPct val="0"/>
                  </a:spcBef>
                  <a:spcAft>
                    <a:spcPct val="0"/>
                  </a:spcAft>
                  <a:defRPr sz="2200">
                    <a:solidFill>
                      <a:schemeClr val="tx1"/>
                    </a:solidFill>
                    <a:latin typeface="Arial" charset="0"/>
                    <a:cs typeface="Arial" charset="0"/>
                  </a:defRPr>
                </a:lvl6pPr>
                <a:lvl7pPr marL="2971800" indent="-228600" eaLnBrk="0" fontAlgn="base" hangingPunct="0">
                  <a:spcBef>
                    <a:spcPct val="0"/>
                  </a:spcBef>
                  <a:spcAft>
                    <a:spcPct val="0"/>
                  </a:spcAft>
                  <a:defRPr sz="2200">
                    <a:solidFill>
                      <a:schemeClr val="tx1"/>
                    </a:solidFill>
                    <a:latin typeface="Arial" charset="0"/>
                    <a:cs typeface="Arial" charset="0"/>
                  </a:defRPr>
                </a:lvl7pPr>
                <a:lvl8pPr marL="3429000" indent="-228600" eaLnBrk="0" fontAlgn="base" hangingPunct="0">
                  <a:spcBef>
                    <a:spcPct val="0"/>
                  </a:spcBef>
                  <a:spcAft>
                    <a:spcPct val="0"/>
                  </a:spcAft>
                  <a:defRPr sz="2200">
                    <a:solidFill>
                      <a:schemeClr val="tx1"/>
                    </a:solidFill>
                    <a:latin typeface="Arial" charset="0"/>
                    <a:cs typeface="Arial" charset="0"/>
                  </a:defRPr>
                </a:lvl8pPr>
                <a:lvl9pPr marL="3886200" indent="-228600" eaLnBrk="0" fontAlgn="base" hangingPunct="0">
                  <a:spcBef>
                    <a:spcPct val="0"/>
                  </a:spcBef>
                  <a:spcAft>
                    <a:spcPct val="0"/>
                  </a:spcAft>
                  <a:defRPr sz="2200">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l-SI" altLang="sl-SI" sz="2400" b="0" i="0" u="none" strike="noStrike" kern="1200" cap="none" spc="0" normalizeH="0" baseline="0" noProof="0">
                  <a:ln>
                    <a:noFill/>
                  </a:ln>
                  <a:solidFill>
                    <a:srgbClr val="000000"/>
                  </a:solidFill>
                  <a:effectLst/>
                  <a:uLnTx/>
                  <a:uFillTx/>
                  <a:latin typeface="Times New Roman" pitchFamily="18" charset="0"/>
                  <a:ea typeface="+mn-ea"/>
                  <a:cs typeface="Arial" charset="0"/>
                </a:endParaRPr>
              </a:p>
            </p:txBody>
          </p:sp>
          <p:sp>
            <p:nvSpPr>
              <p:cNvPr id="11" name="Rectangle 9"/>
              <p:cNvSpPr>
                <a:spLocks noChangeArrowheads="1"/>
              </p:cNvSpPr>
              <p:nvPr userDrawn="1"/>
            </p:nvSpPr>
            <p:spPr bwMode="auto">
              <a:xfrm>
                <a:off x="719" y="2257"/>
                <a:ext cx="368" cy="404"/>
              </a:xfrm>
              <a:prstGeom prst="rect">
                <a:avLst/>
              </a:prstGeom>
              <a:solidFill>
                <a:schemeClr val="bg2"/>
              </a:solidFill>
              <a:ln>
                <a:noFill/>
              </a:ln>
            </p:spPr>
            <p:txBody>
              <a:bodyPr/>
              <a:lstStyle>
                <a:lvl1pPr eaLnBrk="0" hangingPunct="0">
                  <a:defRPr sz="2200">
                    <a:solidFill>
                      <a:schemeClr val="tx1"/>
                    </a:solidFill>
                    <a:latin typeface="Arial" charset="0"/>
                    <a:cs typeface="Arial" charset="0"/>
                  </a:defRPr>
                </a:lvl1pPr>
                <a:lvl2pPr marL="742950" indent="-285750" eaLnBrk="0" hangingPunct="0">
                  <a:defRPr sz="2200">
                    <a:solidFill>
                      <a:schemeClr val="tx1"/>
                    </a:solidFill>
                    <a:latin typeface="Arial" charset="0"/>
                    <a:cs typeface="Arial" charset="0"/>
                  </a:defRPr>
                </a:lvl2pPr>
                <a:lvl3pPr marL="1143000" indent="-228600" eaLnBrk="0" hangingPunct="0">
                  <a:defRPr sz="2200">
                    <a:solidFill>
                      <a:schemeClr val="tx1"/>
                    </a:solidFill>
                    <a:latin typeface="Arial" charset="0"/>
                    <a:cs typeface="Arial" charset="0"/>
                  </a:defRPr>
                </a:lvl3pPr>
                <a:lvl4pPr marL="1600200" indent="-228600" eaLnBrk="0" hangingPunct="0">
                  <a:defRPr sz="2200">
                    <a:solidFill>
                      <a:schemeClr val="tx1"/>
                    </a:solidFill>
                    <a:latin typeface="Arial" charset="0"/>
                    <a:cs typeface="Arial" charset="0"/>
                  </a:defRPr>
                </a:lvl4pPr>
                <a:lvl5pPr marL="2057400" indent="-228600" eaLnBrk="0" hangingPunct="0">
                  <a:defRPr sz="2200">
                    <a:solidFill>
                      <a:schemeClr val="tx1"/>
                    </a:solidFill>
                    <a:latin typeface="Arial" charset="0"/>
                    <a:cs typeface="Arial" charset="0"/>
                  </a:defRPr>
                </a:lvl5pPr>
                <a:lvl6pPr marL="2514600" indent="-228600" eaLnBrk="0" fontAlgn="base" hangingPunct="0">
                  <a:spcBef>
                    <a:spcPct val="0"/>
                  </a:spcBef>
                  <a:spcAft>
                    <a:spcPct val="0"/>
                  </a:spcAft>
                  <a:defRPr sz="2200">
                    <a:solidFill>
                      <a:schemeClr val="tx1"/>
                    </a:solidFill>
                    <a:latin typeface="Arial" charset="0"/>
                    <a:cs typeface="Arial" charset="0"/>
                  </a:defRPr>
                </a:lvl6pPr>
                <a:lvl7pPr marL="2971800" indent="-228600" eaLnBrk="0" fontAlgn="base" hangingPunct="0">
                  <a:spcBef>
                    <a:spcPct val="0"/>
                  </a:spcBef>
                  <a:spcAft>
                    <a:spcPct val="0"/>
                  </a:spcAft>
                  <a:defRPr sz="2200">
                    <a:solidFill>
                      <a:schemeClr val="tx1"/>
                    </a:solidFill>
                    <a:latin typeface="Arial" charset="0"/>
                    <a:cs typeface="Arial" charset="0"/>
                  </a:defRPr>
                </a:lvl7pPr>
                <a:lvl8pPr marL="3429000" indent="-228600" eaLnBrk="0" fontAlgn="base" hangingPunct="0">
                  <a:spcBef>
                    <a:spcPct val="0"/>
                  </a:spcBef>
                  <a:spcAft>
                    <a:spcPct val="0"/>
                  </a:spcAft>
                  <a:defRPr sz="2200">
                    <a:solidFill>
                      <a:schemeClr val="tx1"/>
                    </a:solidFill>
                    <a:latin typeface="Arial" charset="0"/>
                    <a:cs typeface="Arial" charset="0"/>
                  </a:defRPr>
                </a:lvl8pPr>
                <a:lvl9pPr marL="3886200" indent="-228600" eaLnBrk="0" fontAlgn="base" hangingPunct="0">
                  <a:spcBef>
                    <a:spcPct val="0"/>
                  </a:spcBef>
                  <a:spcAft>
                    <a:spcPct val="0"/>
                  </a:spcAft>
                  <a:defRPr sz="2200">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l-SI" altLang="sl-SI" sz="2400" b="0" i="0" u="none" strike="noStrike" kern="1200" cap="none" spc="0" normalizeH="0" baseline="0" noProof="0">
                  <a:ln>
                    <a:noFill/>
                  </a:ln>
                  <a:solidFill>
                    <a:srgbClr val="000000"/>
                  </a:solidFill>
                  <a:effectLst/>
                  <a:uLnTx/>
                  <a:uFillTx/>
                  <a:latin typeface="Times New Roman" pitchFamily="18" charset="0"/>
                  <a:ea typeface="+mn-ea"/>
                  <a:cs typeface="Arial" charset="0"/>
                </a:endParaRPr>
              </a:p>
            </p:txBody>
          </p:sp>
          <p:sp>
            <p:nvSpPr>
              <p:cNvPr id="12" name="Rectangle 10"/>
              <p:cNvSpPr>
                <a:spLocks noChangeArrowheads="1"/>
              </p:cNvSpPr>
              <p:nvPr userDrawn="1"/>
            </p:nvSpPr>
            <p:spPr bwMode="auto">
              <a:xfrm>
                <a:off x="1437" y="1065"/>
                <a:ext cx="369" cy="405"/>
              </a:xfrm>
              <a:prstGeom prst="rect">
                <a:avLst/>
              </a:prstGeom>
              <a:solidFill>
                <a:schemeClr val="accent2"/>
              </a:solidFill>
              <a:ln>
                <a:noFill/>
              </a:ln>
            </p:spPr>
            <p:txBody>
              <a:bodyPr/>
              <a:lstStyle>
                <a:lvl1pPr eaLnBrk="0" hangingPunct="0">
                  <a:defRPr sz="2200">
                    <a:solidFill>
                      <a:schemeClr val="tx1"/>
                    </a:solidFill>
                    <a:latin typeface="Arial" charset="0"/>
                    <a:cs typeface="Arial" charset="0"/>
                  </a:defRPr>
                </a:lvl1pPr>
                <a:lvl2pPr marL="742950" indent="-285750" eaLnBrk="0" hangingPunct="0">
                  <a:defRPr sz="2200">
                    <a:solidFill>
                      <a:schemeClr val="tx1"/>
                    </a:solidFill>
                    <a:latin typeface="Arial" charset="0"/>
                    <a:cs typeface="Arial" charset="0"/>
                  </a:defRPr>
                </a:lvl2pPr>
                <a:lvl3pPr marL="1143000" indent="-228600" eaLnBrk="0" hangingPunct="0">
                  <a:defRPr sz="2200">
                    <a:solidFill>
                      <a:schemeClr val="tx1"/>
                    </a:solidFill>
                    <a:latin typeface="Arial" charset="0"/>
                    <a:cs typeface="Arial" charset="0"/>
                  </a:defRPr>
                </a:lvl3pPr>
                <a:lvl4pPr marL="1600200" indent="-228600" eaLnBrk="0" hangingPunct="0">
                  <a:defRPr sz="2200">
                    <a:solidFill>
                      <a:schemeClr val="tx1"/>
                    </a:solidFill>
                    <a:latin typeface="Arial" charset="0"/>
                    <a:cs typeface="Arial" charset="0"/>
                  </a:defRPr>
                </a:lvl4pPr>
                <a:lvl5pPr marL="2057400" indent="-228600" eaLnBrk="0" hangingPunct="0">
                  <a:defRPr sz="2200">
                    <a:solidFill>
                      <a:schemeClr val="tx1"/>
                    </a:solidFill>
                    <a:latin typeface="Arial" charset="0"/>
                    <a:cs typeface="Arial" charset="0"/>
                  </a:defRPr>
                </a:lvl5pPr>
                <a:lvl6pPr marL="2514600" indent="-228600" eaLnBrk="0" fontAlgn="base" hangingPunct="0">
                  <a:spcBef>
                    <a:spcPct val="0"/>
                  </a:spcBef>
                  <a:spcAft>
                    <a:spcPct val="0"/>
                  </a:spcAft>
                  <a:defRPr sz="2200">
                    <a:solidFill>
                      <a:schemeClr val="tx1"/>
                    </a:solidFill>
                    <a:latin typeface="Arial" charset="0"/>
                    <a:cs typeface="Arial" charset="0"/>
                  </a:defRPr>
                </a:lvl6pPr>
                <a:lvl7pPr marL="2971800" indent="-228600" eaLnBrk="0" fontAlgn="base" hangingPunct="0">
                  <a:spcBef>
                    <a:spcPct val="0"/>
                  </a:spcBef>
                  <a:spcAft>
                    <a:spcPct val="0"/>
                  </a:spcAft>
                  <a:defRPr sz="2200">
                    <a:solidFill>
                      <a:schemeClr val="tx1"/>
                    </a:solidFill>
                    <a:latin typeface="Arial" charset="0"/>
                    <a:cs typeface="Arial" charset="0"/>
                  </a:defRPr>
                </a:lvl7pPr>
                <a:lvl8pPr marL="3429000" indent="-228600" eaLnBrk="0" fontAlgn="base" hangingPunct="0">
                  <a:spcBef>
                    <a:spcPct val="0"/>
                  </a:spcBef>
                  <a:spcAft>
                    <a:spcPct val="0"/>
                  </a:spcAft>
                  <a:defRPr sz="2200">
                    <a:solidFill>
                      <a:schemeClr val="tx1"/>
                    </a:solidFill>
                    <a:latin typeface="Arial" charset="0"/>
                    <a:cs typeface="Arial" charset="0"/>
                  </a:defRPr>
                </a:lvl8pPr>
                <a:lvl9pPr marL="3886200" indent="-228600" eaLnBrk="0" fontAlgn="base" hangingPunct="0">
                  <a:spcBef>
                    <a:spcPct val="0"/>
                  </a:spcBef>
                  <a:spcAft>
                    <a:spcPct val="0"/>
                  </a:spcAft>
                  <a:defRPr sz="2200">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l-SI" altLang="sl-SI" sz="2400" b="0" i="0" u="none" strike="noStrike" kern="1200" cap="none" spc="0" normalizeH="0" baseline="0" noProof="0">
                  <a:ln>
                    <a:noFill/>
                  </a:ln>
                  <a:solidFill>
                    <a:srgbClr val="000000"/>
                  </a:solidFill>
                  <a:effectLst/>
                  <a:uLnTx/>
                  <a:uFillTx/>
                  <a:latin typeface="Times New Roman" pitchFamily="18" charset="0"/>
                  <a:ea typeface="+mn-ea"/>
                  <a:cs typeface="Arial" charset="0"/>
                </a:endParaRPr>
              </a:p>
            </p:txBody>
          </p:sp>
          <p:sp>
            <p:nvSpPr>
              <p:cNvPr id="13" name="Rectangle 11"/>
              <p:cNvSpPr>
                <a:spLocks noChangeArrowheads="1"/>
              </p:cNvSpPr>
              <p:nvPr userDrawn="1"/>
            </p:nvSpPr>
            <p:spPr bwMode="auto">
              <a:xfrm>
                <a:off x="719" y="1464"/>
                <a:ext cx="368" cy="399"/>
              </a:xfrm>
              <a:prstGeom prst="rect">
                <a:avLst/>
              </a:prstGeom>
              <a:solidFill>
                <a:schemeClr val="folHlink"/>
              </a:solidFill>
              <a:ln>
                <a:noFill/>
              </a:ln>
            </p:spPr>
            <p:txBody>
              <a:bodyPr/>
              <a:lstStyle>
                <a:lvl1pPr eaLnBrk="0" hangingPunct="0">
                  <a:defRPr sz="2200">
                    <a:solidFill>
                      <a:schemeClr val="tx1"/>
                    </a:solidFill>
                    <a:latin typeface="Arial" charset="0"/>
                    <a:cs typeface="Arial" charset="0"/>
                  </a:defRPr>
                </a:lvl1pPr>
                <a:lvl2pPr marL="742950" indent="-285750" eaLnBrk="0" hangingPunct="0">
                  <a:defRPr sz="2200">
                    <a:solidFill>
                      <a:schemeClr val="tx1"/>
                    </a:solidFill>
                    <a:latin typeface="Arial" charset="0"/>
                    <a:cs typeface="Arial" charset="0"/>
                  </a:defRPr>
                </a:lvl2pPr>
                <a:lvl3pPr marL="1143000" indent="-228600" eaLnBrk="0" hangingPunct="0">
                  <a:defRPr sz="2200">
                    <a:solidFill>
                      <a:schemeClr val="tx1"/>
                    </a:solidFill>
                    <a:latin typeface="Arial" charset="0"/>
                    <a:cs typeface="Arial" charset="0"/>
                  </a:defRPr>
                </a:lvl3pPr>
                <a:lvl4pPr marL="1600200" indent="-228600" eaLnBrk="0" hangingPunct="0">
                  <a:defRPr sz="2200">
                    <a:solidFill>
                      <a:schemeClr val="tx1"/>
                    </a:solidFill>
                    <a:latin typeface="Arial" charset="0"/>
                    <a:cs typeface="Arial" charset="0"/>
                  </a:defRPr>
                </a:lvl4pPr>
                <a:lvl5pPr marL="2057400" indent="-228600" eaLnBrk="0" hangingPunct="0">
                  <a:defRPr sz="2200">
                    <a:solidFill>
                      <a:schemeClr val="tx1"/>
                    </a:solidFill>
                    <a:latin typeface="Arial" charset="0"/>
                    <a:cs typeface="Arial" charset="0"/>
                  </a:defRPr>
                </a:lvl5pPr>
                <a:lvl6pPr marL="2514600" indent="-228600" eaLnBrk="0" fontAlgn="base" hangingPunct="0">
                  <a:spcBef>
                    <a:spcPct val="0"/>
                  </a:spcBef>
                  <a:spcAft>
                    <a:spcPct val="0"/>
                  </a:spcAft>
                  <a:defRPr sz="2200">
                    <a:solidFill>
                      <a:schemeClr val="tx1"/>
                    </a:solidFill>
                    <a:latin typeface="Arial" charset="0"/>
                    <a:cs typeface="Arial" charset="0"/>
                  </a:defRPr>
                </a:lvl6pPr>
                <a:lvl7pPr marL="2971800" indent="-228600" eaLnBrk="0" fontAlgn="base" hangingPunct="0">
                  <a:spcBef>
                    <a:spcPct val="0"/>
                  </a:spcBef>
                  <a:spcAft>
                    <a:spcPct val="0"/>
                  </a:spcAft>
                  <a:defRPr sz="2200">
                    <a:solidFill>
                      <a:schemeClr val="tx1"/>
                    </a:solidFill>
                    <a:latin typeface="Arial" charset="0"/>
                    <a:cs typeface="Arial" charset="0"/>
                  </a:defRPr>
                </a:lvl7pPr>
                <a:lvl8pPr marL="3429000" indent="-228600" eaLnBrk="0" fontAlgn="base" hangingPunct="0">
                  <a:spcBef>
                    <a:spcPct val="0"/>
                  </a:spcBef>
                  <a:spcAft>
                    <a:spcPct val="0"/>
                  </a:spcAft>
                  <a:defRPr sz="2200">
                    <a:solidFill>
                      <a:schemeClr val="tx1"/>
                    </a:solidFill>
                    <a:latin typeface="Arial" charset="0"/>
                    <a:cs typeface="Arial" charset="0"/>
                  </a:defRPr>
                </a:lvl8pPr>
                <a:lvl9pPr marL="3886200" indent="-228600" eaLnBrk="0" fontAlgn="base" hangingPunct="0">
                  <a:spcBef>
                    <a:spcPct val="0"/>
                  </a:spcBef>
                  <a:spcAft>
                    <a:spcPct val="0"/>
                  </a:spcAft>
                  <a:defRPr sz="2200">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l-SI" altLang="sl-SI" sz="2400" b="0" i="0" u="none" strike="noStrike" kern="1200" cap="none" spc="0" normalizeH="0" baseline="0" noProof="0">
                  <a:ln>
                    <a:noFill/>
                  </a:ln>
                  <a:solidFill>
                    <a:srgbClr val="000000"/>
                  </a:solidFill>
                  <a:effectLst/>
                  <a:uLnTx/>
                  <a:uFillTx/>
                  <a:latin typeface="Times New Roman" pitchFamily="18" charset="0"/>
                  <a:ea typeface="+mn-ea"/>
                  <a:cs typeface="Arial" charset="0"/>
                </a:endParaRPr>
              </a:p>
            </p:txBody>
          </p:sp>
          <p:sp>
            <p:nvSpPr>
              <p:cNvPr id="14" name="Rectangle 12"/>
              <p:cNvSpPr>
                <a:spLocks noChangeArrowheads="1"/>
              </p:cNvSpPr>
              <p:nvPr userDrawn="1"/>
            </p:nvSpPr>
            <p:spPr bwMode="auto">
              <a:xfrm>
                <a:off x="0" y="1464"/>
                <a:ext cx="367" cy="399"/>
              </a:xfrm>
              <a:prstGeom prst="rect">
                <a:avLst/>
              </a:prstGeom>
              <a:solidFill>
                <a:schemeClr val="bg2"/>
              </a:solidFill>
              <a:ln>
                <a:noFill/>
              </a:ln>
            </p:spPr>
            <p:txBody>
              <a:bodyPr/>
              <a:lstStyle>
                <a:lvl1pPr eaLnBrk="0" hangingPunct="0">
                  <a:defRPr sz="2200">
                    <a:solidFill>
                      <a:schemeClr val="tx1"/>
                    </a:solidFill>
                    <a:latin typeface="Arial" charset="0"/>
                    <a:cs typeface="Arial" charset="0"/>
                  </a:defRPr>
                </a:lvl1pPr>
                <a:lvl2pPr marL="742950" indent="-285750" eaLnBrk="0" hangingPunct="0">
                  <a:defRPr sz="2200">
                    <a:solidFill>
                      <a:schemeClr val="tx1"/>
                    </a:solidFill>
                    <a:latin typeface="Arial" charset="0"/>
                    <a:cs typeface="Arial" charset="0"/>
                  </a:defRPr>
                </a:lvl2pPr>
                <a:lvl3pPr marL="1143000" indent="-228600" eaLnBrk="0" hangingPunct="0">
                  <a:defRPr sz="2200">
                    <a:solidFill>
                      <a:schemeClr val="tx1"/>
                    </a:solidFill>
                    <a:latin typeface="Arial" charset="0"/>
                    <a:cs typeface="Arial" charset="0"/>
                  </a:defRPr>
                </a:lvl3pPr>
                <a:lvl4pPr marL="1600200" indent="-228600" eaLnBrk="0" hangingPunct="0">
                  <a:defRPr sz="2200">
                    <a:solidFill>
                      <a:schemeClr val="tx1"/>
                    </a:solidFill>
                    <a:latin typeface="Arial" charset="0"/>
                    <a:cs typeface="Arial" charset="0"/>
                  </a:defRPr>
                </a:lvl4pPr>
                <a:lvl5pPr marL="2057400" indent="-228600" eaLnBrk="0" hangingPunct="0">
                  <a:defRPr sz="2200">
                    <a:solidFill>
                      <a:schemeClr val="tx1"/>
                    </a:solidFill>
                    <a:latin typeface="Arial" charset="0"/>
                    <a:cs typeface="Arial" charset="0"/>
                  </a:defRPr>
                </a:lvl5pPr>
                <a:lvl6pPr marL="2514600" indent="-228600" eaLnBrk="0" fontAlgn="base" hangingPunct="0">
                  <a:spcBef>
                    <a:spcPct val="0"/>
                  </a:spcBef>
                  <a:spcAft>
                    <a:spcPct val="0"/>
                  </a:spcAft>
                  <a:defRPr sz="2200">
                    <a:solidFill>
                      <a:schemeClr val="tx1"/>
                    </a:solidFill>
                    <a:latin typeface="Arial" charset="0"/>
                    <a:cs typeface="Arial" charset="0"/>
                  </a:defRPr>
                </a:lvl6pPr>
                <a:lvl7pPr marL="2971800" indent="-228600" eaLnBrk="0" fontAlgn="base" hangingPunct="0">
                  <a:spcBef>
                    <a:spcPct val="0"/>
                  </a:spcBef>
                  <a:spcAft>
                    <a:spcPct val="0"/>
                  </a:spcAft>
                  <a:defRPr sz="2200">
                    <a:solidFill>
                      <a:schemeClr val="tx1"/>
                    </a:solidFill>
                    <a:latin typeface="Arial" charset="0"/>
                    <a:cs typeface="Arial" charset="0"/>
                  </a:defRPr>
                </a:lvl7pPr>
                <a:lvl8pPr marL="3429000" indent="-228600" eaLnBrk="0" fontAlgn="base" hangingPunct="0">
                  <a:spcBef>
                    <a:spcPct val="0"/>
                  </a:spcBef>
                  <a:spcAft>
                    <a:spcPct val="0"/>
                  </a:spcAft>
                  <a:defRPr sz="2200">
                    <a:solidFill>
                      <a:schemeClr val="tx1"/>
                    </a:solidFill>
                    <a:latin typeface="Arial" charset="0"/>
                    <a:cs typeface="Arial" charset="0"/>
                  </a:defRPr>
                </a:lvl8pPr>
                <a:lvl9pPr marL="3886200" indent="-228600" eaLnBrk="0" fontAlgn="base" hangingPunct="0">
                  <a:spcBef>
                    <a:spcPct val="0"/>
                  </a:spcBef>
                  <a:spcAft>
                    <a:spcPct val="0"/>
                  </a:spcAft>
                  <a:defRPr sz="2200">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l-SI" altLang="sl-SI" sz="2400" b="0" i="0" u="none" strike="noStrike" kern="1200" cap="none" spc="0" normalizeH="0" baseline="0" noProof="0">
                  <a:ln>
                    <a:noFill/>
                  </a:ln>
                  <a:solidFill>
                    <a:srgbClr val="000000"/>
                  </a:solidFill>
                  <a:effectLst/>
                  <a:uLnTx/>
                  <a:uFillTx/>
                  <a:latin typeface="Times New Roman" pitchFamily="18" charset="0"/>
                  <a:ea typeface="+mn-ea"/>
                  <a:cs typeface="Arial" charset="0"/>
                </a:endParaRPr>
              </a:p>
            </p:txBody>
          </p:sp>
          <p:sp>
            <p:nvSpPr>
              <p:cNvPr id="15" name="Rectangle 13"/>
              <p:cNvSpPr>
                <a:spLocks noChangeArrowheads="1"/>
              </p:cNvSpPr>
              <p:nvPr userDrawn="1"/>
            </p:nvSpPr>
            <p:spPr bwMode="auto">
              <a:xfrm>
                <a:off x="1081" y="1464"/>
                <a:ext cx="362" cy="399"/>
              </a:xfrm>
              <a:prstGeom prst="rect">
                <a:avLst/>
              </a:prstGeom>
              <a:solidFill>
                <a:schemeClr val="accent2"/>
              </a:solidFill>
              <a:ln>
                <a:noFill/>
              </a:ln>
            </p:spPr>
            <p:txBody>
              <a:bodyPr/>
              <a:lstStyle>
                <a:lvl1pPr eaLnBrk="0" hangingPunct="0">
                  <a:defRPr sz="2200">
                    <a:solidFill>
                      <a:schemeClr val="tx1"/>
                    </a:solidFill>
                    <a:latin typeface="Arial" charset="0"/>
                    <a:cs typeface="Arial" charset="0"/>
                  </a:defRPr>
                </a:lvl1pPr>
                <a:lvl2pPr marL="742950" indent="-285750" eaLnBrk="0" hangingPunct="0">
                  <a:defRPr sz="2200">
                    <a:solidFill>
                      <a:schemeClr val="tx1"/>
                    </a:solidFill>
                    <a:latin typeface="Arial" charset="0"/>
                    <a:cs typeface="Arial" charset="0"/>
                  </a:defRPr>
                </a:lvl2pPr>
                <a:lvl3pPr marL="1143000" indent="-228600" eaLnBrk="0" hangingPunct="0">
                  <a:defRPr sz="2200">
                    <a:solidFill>
                      <a:schemeClr val="tx1"/>
                    </a:solidFill>
                    <a:latin typeface="Arial" charset="0"/>
                    <a:cs typeface="Arial" charset="0"/>
                  </a:defRPr>
                </a:lvl3pPr>
                <a:lvl4pPr marL="1600200" indent="-228600" eaLnBrk="0" hangingPunct="0">
                  <a:defRPr sz="2200">
                    <a:solidFill>
                      <a:schemeClr val="tx1"/>
                    </a:solidFill>
                    <a:latin typeface="Arial" charset="0"/>
                    <a:cs typeface="Arial" charset="0"/>
                  </a:defRPr>
                </a:lvl4pPr>
                <a:lvl5pPr marL="2057400" indent="-228600" eaLnBrk="0" hangingPunct="0">
                  <a:defRPr sz="2200">
                    <a:solidFill>
                      <a:schemeClr val="tx1"/>
                    </a:solidFill>
                    <a:latin typeface="Arial" charset="0"/>
                    <a:cs typeface="Arial" charset="0"/>
                  </a:defRPr>
                </a:lvl5pPr>
                <a:lvl6pPr marL="2514600" indent="-228600" eaLnBrk="0" fontAlgn="base" hangingPunct="0">
                  <a:spcBef>
                    <a:spcPct val="0"/>
                  </a:spcBef>
                  <a:spcAft>
                    <a:spcPct val="0"/>
                  </a:spcAft>
                  <a:defRPr sz="2200">
                    <a:solidFill>
                      <a:schemeClr val="tx1"/>
                    </a:solidFill>
                    <a:latin typeface="Arial" charset="0"/>
                    <a:cs typeface="Arial" charset="0"/>
                  </a:defRPr>
                </a:lvl6pPr>
                <a:lvl7pPr marL="2971800" indent="-228600" eaLnBrk="0" fontAlgn="base" hangingPunct="0">
                  <a:spcBef>
                    <a:spcPct val="0"/>
                  </a:spcBef>
                  <a:spcAft>
                    <a:spcPct val="0"/>
                  </a:spcAft>
                  <a:defRPr sz="2200">
                    <a:solidFill>
                      <a:schemeClr val="tx1"/>
                    </a:solidFill>
                    <a:latin typeface="Arial" charset="0"/>
                    <a:cs typeface="Arial" charset="0"/>
                  </a:defRPr>
                </a:lvl7pPr>
                <a:lvl8pPr marL="3429000" indent="-228600" eaLnBrk="0" fontAlgn="base" hangingPunct="0">
                  <a:spcBef>
                    <a:spcPct val="0"/>
                  </a:spcBef>
                  <a:spcAft>
                    <a:spcPct val="0"/>
                  </a:spcAft>
                  <a:defRPr sz="2200">
                    <a:solidFill>
                      <a:schemeClr val="tx1"/>
                    </a:solidFill>
                    <a:latin typeface="Arial" charset="0"/>
                    <a:cs typeface="Arial" charset="0"/>
                  </a:defRPr>
                </a:lvl8pPr>
                <a:lvl9pPr marL="3886200" indent="-228600" eaLnBrk="0" fontAlgn="base" hangingPunct="0">
                  <a:spcBef>
                    <a:spcPct val="0"/>
                  </a:spcBef>
                  <a:spcAft>
                    <a:spcPct val="0"/>
                  </a:spcAft>
                  <a:defRPr sz="2200">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l-SI" altLang="sl-SI" sz="2400" b="0" i="0" u="none" strike="noStrike" kern="1200" cap="none" spc="0" normalizeH="0" baseline="0" noProof="0">
                  <a:ln>
                    <a:noFill/>
                  </a:ln>
                  <a:solidFill>
                    <a:srgbClr val="000000"/>
                  </a:solidFill>
                  <a:effectLst/>
                  <a:uLnTx/>
                  <a:uFillTx/>
                  <a:latin typeface="Times New Roman" pitchFamily="18" charset="0"/>
                  <a:ea typeface="+mn-ea"/>
                  <a:cs typeface="Arial" charset="0"/>
                </a:endParaRPr>
              </a:p>
            </p:txBody>
          </p:sp>
          <p:sp>
            <p:nvSpPr>
              <p:cNvPr id="16" name="Rectangle 14"/>
              <p:cNvSpPr>
                <a:spLocks noChangeArrowheads="1"/>
              </p:cNvSpPr>
              <p:nvPr userDrawn="1"/>
            </p:nvSpPr>
            <p:spPr bwMode="auto">
              <a:xfrm>
                <a:off x="361" y="1857"/>
                <a:ext cx="363" cy="406"/>
              </a:xfrm>
              <a:prstGeom prst="rect">
                <a:avLst/>
              </a:prstGeom>
              <a:solidFill>
                <a:schemeClr val="folHlink"/>
              </a:solidFill>
              <a:ln>
                <a:noFill/>
              </a:ln>
            </p:spPr>
            <p:txBody>
              <a:bodyPr/>
              <a:lstStyle>
                <a:lvl1pPr eaLnBrk="0" hangingPunct="0">
                  <a:defRPr sz="2200">
                    <a:solidFill>
                      <a:schemeClr val="tx1"/>
                    </a:solidFill>
                    <a:latin typeface="Arial" charset="0"/>
                    <a:cs typeface="Arial" charset="0"/>
                  </a:defRPr>
                </a:lvl1pPr>
                <a:lvl2pPr marL="742950" indent="-285750" eaLnBrk="0" hangingPunct="0">
                  <a:defRPr sz="2200">
                    <a:solidFill>
                      <a:schemeClr val="tx1"/>
                    </a:solidFill>
                    <a:latin typeface="Arial" charset="0"/>
                    <a:cs typeface="Arial" charset="0"/>
                  </a:defRPr>
                </a:lvl2pPr>
                <a:lvl3pPr marL="1143000" indent="-228600" eaLnBrk="0" hangingPunct="0">
                  <a:defRPr sz="2200">
                    <a:solidFill>
                      <a:schemeClr val="tx1"/>
                    </a:solidFill>
                    <a:latin typeface="Arial" charset="0"/>
                    <a:cs typeface="Arial" charset="0"/>
                  </a:defRPr>
                </a:lvl3pPr>
                <a:lvl4pPr marL="1600200" indent="-228600" eaLnBrk="0" hangingPunct="0">
                  <a:defRPr sz="2200">
                    <a:solidFill>
                      <a:schemeClr val="tx1"/>
                    </a:solidFill>
                    <a:latin typeface="Arial" charset="0"/>
                    <a:cs typeface="Arial" charset="0"/>
                  </a:defRPr>
                </a:lvl4pPr>
                <a:lvl5pPr marL="2057400" indent="-228600" eaLnBrk="0" hangingPunct="0">
                  <a:defRPr sz="2200">
                    <a:solidFill>
                      <a:schemeClr val="tx1"/>
                    </a:solidFill>
                    <a:latin typeface="Arial" charset="0"/>
                    <a:cs typeface="Arial" charset="0"/>
                  </a:defRPr>
                </a:lvl5pPr>
                <a:lvl6pPr marL="2514600" indent="-228600" eaLnBrk="0" fontAlgn="base" hangingPunct="0">
                  <a:spcBef>
                    <a:spcPct val="0"/>
                  </a:spcBef>
                  <a:spcAft>
                    <a:spcPct val="0"/>
                  </a:spcAft>
                  <a:defRPr sz="2200">
                    <a:solidFill>
                      <a:schemeClr val="tx1"/>
                    </a:solidFill>
                    <a:latin typeface="Arial" charset="0"/>
                    <a:cs typeface="Arial" charset="0"/>
                  </a:defRPr>
                </a:lvl6pPr>
                <a:lvl7pPr marL="2971800" indent="-228600" eaLnBrk="0" fontAlgn="base" hangingPunct="0">
                  <a:spcBef>
                    <a:spcPct val="0"/>
                  </a:spcBef>
                  <a:spcAft>
                    <a:spcPct val="0"/>
                  </a:spcAft>
                  <a:defRPr sz="2200">
                    <a:solidFill>
                      <a:schemeClr val="tx1"/>
                    </a:solidFill>
                    <a:latin typeface="Arial" charset="0"/>
                    <a:cs typeface="Arial" charset="0"/>
                  </a:defRPr>
                </a:lvl7pPr>
                <a:lvl8pPr marL="3429000" indent="-228600" eaLnBrk="0" fontAlgn="base" hangingPunct="0">
                  <a:spcBef>
                    <a:spcPct val="0"/>
                  </a:spcBef>
                  <a:spcAft>
                    <a:spcPct val="0"/>
                  </a:spcAft>
                  <a:defRPr sz="2200">
                    <a:solidFill>
                      <a:schemeClr val="tx1"/>
                    </a:solidFill>
                    <a:latin typeface="Arial" charset="0"/>
                    <a:cs typeface="Arial" charset="0"/>
                  </a:defRPr>
                </a:lvl8pPr>
                <a:lvl9pPr marL="3886200" indent="-228600" eaLnBrk="0" fontAlgn="base" hangingPunct="0">
                  <a:spcBef>
                    <a:spcPct val="0"/>
                  </a:spcBef>
                  <a:spcAft>
                    <a:spcPct val="0"/>
                  </a:spcAft>
                  <a:defRPr sz="2200">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l-SI" altLang="sl-SI" sz="2400" b="0" i="0" u="none" strike="noStrike" kern="1200" cap="none" spc="0" normalizeH="0" baseline="0" noProof="0">
                  <a:ln>
                    <a:noFill/>
                  </a:ln>
                  <a:solidFill>
                    <a:srgbClr val="000000"/>
                  </a:solidFill>
                  <a:effectLst/>
                  <a:uLnTx/>
                  <a:uFillTx/>
                  <a:latin typeface="Times New Roman" pitchFamily="18" charset="0"/>
                  <a:ea typeface="+mn-ea"/>
                  <a:cs typeface="Arial" charset="0"/>
                </a:endParaRPr>
              </a:p>
            </p:txBody>
          </p:sp>
          <p:sp>
            <p:nvSpPr>
              <p:cNvPr id="17" name="Rectangle 15"/>
              <p:cNvSpPr>
                <a:spLocks noChangeArrowheads="1"/>
              </p:cNvSpPr>
              <p:nvPr userDrawn="1"/>
            </p:nvSpPr>
            <p:spPr bwMode="auto">
              <a:xfrm>
                <a:off x="719" y="1857"/>
                <a:ext cx="368" cy="406"/>
              </a:xfrm>
              <a:prstGeom prst="rect">
                <a:avLst/>
              </a:prstGeom>
              <a:solidFill>
                <a:schemeClr val="accent2"/>
              </a:solidFill>
              <a:ln>
                <a:noFill/>
              </a:ln>
            </p:spPr>
            <p:txBody>
              <a:bodyPr/>
              <a:lstStyle>
                <a:lvl1pPr eaLnBrk="0" hangingPunct="0">
                  <a:defRPr sz="2200">
                    <a:solidFill>
                      <a:schemeClr val="tx1"/>
                    </a:solidFill>
                    <a:latin typeface="Arial" charset="0"/>
                    <a:cs typeface="Arial" charset="0"/>
                  </a:defRPr>
                </a:lvl1pPr>
                <a:lvl2pPr marL="742950" indent="-285750" eaLnBrk="0" hangingPunct="0">
                  <a:defRPr sz="2200">
                    <a:solidFill>
                      <a:schemeClr val="tx1"/>
                    </a:solidFill>
                    <a:latin typeface="Arial" charset="0"/>
                    <a:cs typeface="Arial" charset="0"/>
                  </a:defRPr>
                </a:lvl2pPr>
                <a:lvl3pPr marL="1143000" indent="-228600" eaLnBrk="0" hangingPunct="0">
                  <a:defRPr sz="2200">
                    <a:solidFill>
                      <a:schemeClr val="tx1"/>
                    </a:solidFill>
                    <a:latin typeface="Arial" charset="0"/>
                    <a:cs typeface="Arial" charset="0"/>
                  </a:defRPr>
                </a:lvl3pPr>
                <a:lvl4pPr marL="1600200" indent="-228600" eaLnBrk="0" hangingPunct="0">
                  <a:defRPr sz="2200">
                    <a:solidFill>
                      <a:schemeClr val="tx1"/>
                    </a:solidFill>
                    <a:latin typeface="Arial" charset="0"/>
                    <a:cs typeface="Arial" charset="0"/>
                  </a:defRPr>
                </a:lvl4pPr>
                <a:lvl5pPr marL="2057400" indent="-228600" eaLnBrk="0" hangingPunct="0">
                  <a:defRPr sz="2200">
                    <a:solidFill>
                      <a:schemeClr val="tx1"/>
                    </a:solidFill>
                    <a:latin typeface="Arial" charset="0"/>
                    <a:cs typeface="Arial" charset="0"/>
                  </a:defRPr>
                </a:lvl5pPr>
                <a:lvl6pPr marL="2514600" indent="-228600" eaLnBrk="0" fontAlgn="base" hangingPunct="0">
                  <a:spcBef>
                    <a:spcPct val="0"/>
                  </a:spcBef>
                  <a:spcAft>
                    <a:spcPct val="0"/>
                  </a:spcAft>
                  <a:defRPr sz="2200">
                    <a:solidFill>
                      <a:schemeClr val="tx1"/>
                    </a:solidFill>
                    <a:latin typeface="Arial" charset="0"/>
                    <a:cs typeface="Arial" charset="0"/>
                  </a:defRPr>
                </a:lvl6pPr>
                <a:lvl7pPr marL="2971800" indent="-228600" eaLnBrk="0" fontAlgn="base" hangingPunct="0">
                  <a:spcBef>
                    <a:spcPct val="0"/>
                  </a:spcBef>
                  <a:spcAft>
                    <a:spcPct val="0"/>
                  </a:spcAft>
                  <a:defRPr sz="2200">
                    <a:solidFill>
                      <a:schemeClr val="tx1"/>
                    </a:solidFill>
                    <a:latin typeface="Arial" charset="0"/>
                    <a:cs typeface="Arial" charset="0"/>
                  </a:defRPr>
                </a:lvl7pPr>
                <a:lvl8pPr marL="3429000" indent="-228600" eaLnBrk="0" fontAlgn="base" hangingPunct="0">
                  <a:spcBef>
                    <a:spcPct val="0"/>
                  </a:spcBef>
                  <a:spcAft>
                    <a:spcPct val="0"/>
                  </a:spcAft>
                  <a:defRPr sz="2200">
                    <a:solidFill>
                      <a:schemeClr val="tx1"/>
                    </a:solidFill>
                    <a:latin typeface="Arial" charset="0"/>
                    <a:cs typeface="Arial" charset="0"/>
                  </a:defRPr>
                </a:lvl8pPr>
                <a:lvl9pPr marL="3886200" indent="-228600" eaLnBrk="0" fontAlgn="base" hangingPunct="0">
                  <a:spcBef>
                    <a:spcPct val="0"/>
                  </a:spcBef>
                  <a:spcAft>
                    <a:spcPct val="0"/>
                  </a:spcAft>
                  <a:defRPr sz="2200">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l-SI" altLang="sl-SI" sz="2400" b="0" i="0" u="none" strike="noStrike" kern="1200" cap="none" spc="0" normalizeH="0" baseline="0" noProof="0">
                  <a:ln>
                    <a:noFill/>
                  </a:ln>
                  <a:solidFill>
                    <a:srgbClr val="000000"/>
                  </a:solidFill>
                  <a:effectLst/>
                  <a:uLnTx/>
                  <a:uFillTx/>
                  <a:latin typeface="Times New Roman" pitchFamily="18" charset="0"/>
                  <a:ea typeface="+mn-ea"/>
                  <a:cs typeface="Arial" charset="0"/>
                </a:endParaRPr>
              </a:p>
            </p:txBody>
          </p:sp>
        </p:grpSp>
      </p:grpSp>
      <p:sp>
        <p:nvSpPr>
          <p:cNvPr id="16403" name="Rectangle 19"/>
          <p:cNvSpPr>
            <a:spLocks noGrp="1" noChangeArrowheads="1"/>
          </p:cNvSpPr>
          <p:nvPr>
            <p:ph type="ctrTitle"/>
          </p:nvPr>
        </p:nvSpPr>
        <p:spPr>
          <a:xfrm>
            <a:off x="3962400" y="1828800"/>
            <a:ext cx="8026400" cy="2209800"/>
          </a:xfrm>
        </p:spPr>
        <p:txBody>
          <a:bodyPr/>
          <a:lstStyle>
            <a:lvl1pPr>
              <a:defRPr sz="5000">
                <a:solidFill>
                  <a:srgbClr val="FFFFFF"/>
                </a:solidFill>
              </a:defRPr>
            </a:lvl1pPr>
          </a:lstStyle>
          <a:p>
            <a:r>
              <a:rPr lang="sl-SI"/>
              <a:t>Kliknite, če želite urediti slog naslova matrice</a:t>
            </a:r>
          </a:p>
        </p:txBody>
      </p:sp>
      <p:sp>
        <p:nvSpPr>
          <p:cNvPr id="16404" name="Rectangle 20"/>
          <p:cNvSpPr>
            <a:spLocks noGrp="1" noChangeArrowheads="1"/>
          </p:cNvSpPr>
          <p:nvPr>
            <p:ph type="subTitle" idx="1"/>
          </p:nvPr>
        </p:nvSpPr>
        <p:spPr>
          <a:xfrm>
            <a:off x="3962400" y="4267200"/>
            <a:ext cx="8026400" cy="1752600"/>
          </a:xfrm>
        </p:spPr>
        <p:txBody>
          <a:bodyPr/>
          <a:lstStyle>
            <a:lvl1pPr marL="0" indent="0">
              <a:buFont typeface="Wingdings" pitchFamily="2" charset="2"/>
              <a:buNone/>
              <a:defRPr sz="3400"/>
            </a:lvl1pPr>
          </a:lstStyle>
          <a:p>
            <a:r>
              <a:rPr lang="sl-SI"/>
              <a:t>Kliknite, če želite urediti slog podnaslova matrice</a:t>
            </a:r>
          </a:p>
        </p:txBody>
      </p:sp>
      <p:sp>
        <p:nvSpPr>
          <p:cNvPr id="18" name="Rectangle 16"/>
          <p:cNvSpPr>
            <a:spLocks noGrp="1" noChangeArrowheads="1"/>
          </p:cNvSpPr>
          <p:nvPr>
            <p:ph type="dt" sz="half" idx="10"/>
          </p:nvPr>
        </p:nvSpPr>
        <p:spPr>
          <a:xfrm>
            <a:off x="609600" y="6248400"/>
            <a:ext cx="2844800" cy="457200"/>
          </a:xfrm>
        </p:spPr>
        <p:txBody>
          <a:bodyPr/>
          <a:lstStyle>
            <a:lvl1pPr>
              <a:defRPr/>
            </a:lvl1pPr>
          </a:lstStyle>
          <a:p>
            <a:pPr fontAlgn="base">
              <a:spcBef>
                <a:spcPct val="0"/>
              </a:spcBef>
              <a:spcAft>
                <a:spcPct val="0"/>
              </a:spcAft>
              <a:defRPr/>
            </a:pPr>
            <a:fld id="{55C2FC63-3869-4E14-9592-70C595AEDCAC}" type="datetime1">
              <a:rPr lang="sl-SI" smtClean="0">
                <a:solidFill>
                  <a:srgbClr val="000000"/>
                </a:solidFill>
              </a:rPr>
              <a:pPr fontAlgn="base">
                <a:spcBef>
                  <a:spcPct val="0"/>
                </a:spcBef>
                <a:spcAft>
                  <a:spcPct val="0"/>
                </a:spcAft>
                <a:defRPr/>
              </a:pPr>
              <a:t>26. 09. 2021</a:t>
            </a:fld>
            <a:endParaRPr lang="sl-SI">
              <a:solidFill>
                <a:srgbClr val="000000"/>
              </a:solidFill>
            </a:endParaRPr>
          </a:p>
        </p:txBody>
      </p:sp>
      <p:sp>
        <p:nvSpPr>
          <p:cNvPr id="19" name="Rectangle 17"/>
          <p:cNvSpPr>
            <a:spLocks noGrp="1" noChangeArrowheads="1"/>
          </p:cNvSpPr>
          <p:nvPr>
            <p:ph type="ftr" sz="quarter" idx="11"/>
          </p:nvPr>
        </p:nvSpPr>
        <p:spPr/>
        <p:txBody>
          <a:bodyPr/>
          <a:lstStyle>
            <a:lvl1pPr>
              <a:defRPr/>
            </a:lvl1pPr>
          </a:lstStyle>
          <a:p>
            <a:pPr fontAlgn="base">
              <a:spcBef>
                <a:spcPct val="0"/>
              </a:spcBef>
              <a:spcAft>
                <a:spcPct val="0"/>
              </a:spcAft>
              <a:defRPr/>
            </a:pPr>
            <a:endParaRPr lang="sl-SI">
              <a:solidFill>
                <a:srgbClr val="000000"/>
              </a:solidFill>
            </a:endParaRPr>
          </a:p>
        </p:txBody>
      </p:sp>
      <p:sp>
        <p:nvSpPr>
          <p:cNvPr id="20" name="Rectangle 18"/>
          <p:cNvSpPr>
            <a:spLocks noGrp="1" noChangeArrowheads="1"/>
          </p:cNvSpPr>
          <p:nvPr>
            <p:ph type="sldNum" sz="quarter" idx="12"/>
          </p:nvPr>
        </p:nvSpPr>
        <p:spPr/>
        <p:txBody>
          <a:bodyPr/>
          <a:lstStyle>
            <a:lvl1pPr>
              <a:defRPr/>
            </a:lvl1pPr>
          </a:lstStyle>
          <a:p>
            <a:pPr fontAlgn="base">
              <a:spcBef>
                <a:spcPct val="0"/>
              </a:spcBef>
              <a:spcAft>
                <a:spcPct val="0"/>
              </a:spcAft>
              <a:defRPr/>
            </a:pPr>
            <a:fld id="{17B26C1B-E8AC-4DBD-87D4-B0B675D1E250}" type="slidenum">
              <a:rPr lang="sl-SI" altLang="sl-SI" smtClean="0">
                <a:solidFill>
                  <a:srgbClr val="000000"/>
                </a:solidFill>
              </a:rPr>
              <a:pPr fontAlgn="base">
                <a:spcBef>
                  <a:spcPct val="0"/>
                </a:spcBef>
                <a:spcAft>
                  <a:spcPct val="0"/>
                </a:spcAft>
                <a:defRPr/>
              </a:pPr>
              <a:t>‹#›</a:t>
            </a:fld>
            <a:endParaRPr lang="sl-SI" altLang="sl-SI">
              <a:solidFill>
                <a:srgbClr val="000000"/>
              </a:solidFill>
            </a:endParaRPr>
          </a:p>
        </p:txBody>
      </p:sp>
    </p:spTree>
    <p:extLst>
      <p:ext uri="{BB962C8B-B14F-4D97-AF65-F5344CB8AC3E}">
        <p14:creationId xmlns:p14="http://schemas.microsoft.com/office/powerpoint/2010/main" val="109679279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Kliknite, če želite urediti slog naslova matrice</a:t>
            </a:r>
          </a:p>
        </p:txBody>
      </p:sp>
      <p:sp>
        <p:nvSpPr>
          <p:cNvPr id="3" name="Ograda vsebine 2"/>
          <p:cNvSpPr>
            <a:spLocks noGrp="1"/>
          </p:cNvSpPr>
          <p:nvPr>
            <p:ph idx="1"/>
          </p:nvPr>
        </p:nvSpPr>
        <p:spPr/>
        <p:txBody>
          <a:bodyPr/>
          <a:lstStyle/>
          <a:p>
            <a:pPr lvl="0"/>
            <a:r>
              <a:rPr lang="sl-SI"/>
              <a:t>Kliknite, če želite urediti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Rectangle 2"/>
          <p:cNvSpPr>
            <a:spLocks noGrp="1" noChangeArrowheads="1"/>
          </p:cNvSpPr>
          <p:nvPr>
            <p:ph type="ftr" sz="quarter" idx="10"/>
          </p:nvPr>
        </p:nvSpPr>
        <p:spPr>
          <a:ln/>
        </p:spPr>
        <p:txBody>
          <a:bodyPr/>
          <a:lstStyle>
            <a:lvl1pPr>
              <a:defRPr/>
            </a:lvl1pPr>
          </a:lstStyle>
          <a:p>
            <a:pPr fontAlgn="base">
              <a:spcBef>
                <a:spcPct val="0"/>
              </a:spcBef>
              <a:spcAft>
                <a:spcPct val="0"/>
              </a:spcAft>
              <a:defRPr/>
            </a:pPr>
            <a:endParaRPr lang="sl-SI">
              <a:solidFill>
                <a:srgbClr val="000000"/>
              </a:solidFill>
            </a:endParaRPr>
          </a:p>
        </p:txBody>
      </p:sp>
      <p:sp>
        <p:nvSpPr>
          <p:cNvPr id="5" name="Rectangle 3"/>
          <p:cNvSpPr>
            <a:spLocks noGrp="1" noChangeArrowheads="1"/>
          </p:cNvSpPr>
          <p:nvPr>
            <p:ph type="sldNum" sz="quarter" idx="11"/>
          </p:nvPr>
        </p:nvSpPr>
        <p:spPr>
          <a:ln/>
        </p:spPr>
        <p:txBody>
          <a:bodyPr/>
          <a:lstStyle>
            <a:lvl1pPr>
              <a:defRPr/>
            </a:lvl1pPr>
          </a:lstStyle>
          <a:p>
            <a:pPr fontAlgn="base">
              <a:spcBef>
                <a:spcPct val="0"/>
              </a:spcBef>
              <a:spcAft>
                <a:spcPct val="0"/>
              </a:spcAft>
              <a:defRPr/>
            </a:pPr>
            <a:fld id="{C23E8FDD-0E87-4916-A2EA-0631C12D3BD2}" type="slidenum">
              <a:rPr lang="sl-SI" altLang="sl-SI" smtClean="0">
                <a:solidFill>
                  <a:srgbClr val="000000"/>
                </a:solidFill>
              </a:rPr>
              <a:pPr fontAlgn="base">
                <a:spcBef>
                  <a:spcPct val="0"/>
                </a:spcBef>
                <a:spcAft>
                  <a:spcPct val="0"/>
                </a:spcAft>
                <a:defRPr/>
              </a:pPr>
              <a:t>‹#›</a:t>
            </a:fld>
            <a:endParaRPr lang="sl-SI" altLang="sl-SI">
              <a:solidFill>
                <a:srgbClr val="000000"/>
              </a:solidFill>
            </a:endParaRPr>
          </a:p>
        </p:txBody>
      </p:sp>
      <p:sp>
        <p:nvSpPr>
          <p:cNvPr id="6" name="Rectangle 16"/>
          <p:cNvSpPr>
            <a:spLocks noGrp="1" noChangeArrowheads="1"/>
          </p:cNvSpPr>
          <p:nvPr>
            <p:ph type="dt" sz="half" idx="12"/>
          </p:nvPr>
        </p:nvSpPr>
        <p:spPr>
          <a:ln/>
        </p:spPr>
        <p:txBody>
          <a:bodyPr/>
          <a:lstStyle>
            <a:lvl1pPr>
              <a:defRPr/>
            </a:lvl1pPr>
          </a:lstStyle>
          <a:p>
            <a:pPr fontAlgn="base">
              <a:spcBef>
                <a:spcPct val="0"/>
              </a:spcBef>
              <a:spcAft>
                <a:spcPct val="0"/>
              </a:spcAft>
              <a:defRPr/>
            </a:pPr>
            <a:fld id="{1567F613-D2E5-47A7-840D-ECD37577C2CE}" type="datetime1">
              <a:rPr lang="sl-SI" smtClean="0">
                <a:solidFill>
                  <a:srgbClr val="000000"/>
                </a:solidFill>
              </a:rPr>
              <a:pPr fontAlgn="base">
                <a:spcBef>
                  <a:spcPct val="0"/>
                </a:spcBef>
                <a:spcAft>
                  <a:spcPct val="0"/>
                </a:spcAft>
                <a:defRPr/>
              </a:pPr>
              <a:t>26. 09. 2021</a:t>
            </a:fld>
            <a:endParaRPr lang="sl-SI">
              <a:solidFill>
                <a:srgbClr val="000000"/>
              </a:solidFill>
            </a:endParaRPr>
          </a:p>
        </p:txBody>
      </p:sp>
    </p:spTree>
    <p:extLst>
      <p:ext uri="{BB962C8B-B14F-4D97-AF65-F5344CB8AC3E}">
        <p14:creationId xmlns:p14="http://schemas.microsoft.com/office/powerpoint/2010/main" val="15477624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p:cNvSpPr>
            <a:spLocks noGrp="1"/>
          </p:cNvSpPr>
          <p:nvPr>
            <p:ph type="title"/>
          </p:nvPr>
        </p:nvSpPr>
        <p:spPr>
          <a:xfrm>
            <a:off x="963084" y="4406901"/>
            <a:ext cx="10363200" cy="1362075"/>
          </a:xfrm>
        </p:spPr>
        <p:txBody>
          <a:bodyPr anchor="t"/>
          <a:lstStyle>
            <a:lvl1pPr algn="l">
              <a:defRPr sz="4000" b="1" cap="all"/>
            </a:lvl1pPr>
          </a:lstStyle>
          <a:p>
            <a:r>
              <a:rPr lang="sl-SI"/>
              <a:t>Kliknite, če želite urediti slog naslova matrice</a:t>
            </a:r>
          </a:p>
        </p:txBody>
      </p:sp>
      <p:sp>
        <p:nvSpPr>
          <p:cNvPr id="3" name="Ograda besedila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l-SI"/>
              <a:t>Kliknite, če želite urediti sloge besedila matrice</a:t>
            </a:r>
          </a:p>
        </p:txBody>
      </p:sp>
      <p:sp>
        <p:nvSpPr>
          <p:cNvPr id="4" name="Rectangle 2"/>
          <p:cNvSpPr>
            <a:spLocks noGrp="1" noChangeArrowheads="1"/>
          </p:cNvSpPr>
          <p:nvPr>
            <p:ph type="ftr" sz="quarter" idx="10"/>
          </p:nvPr>
        </p:nvSpPr>
        <p:spPr>
          <a:ln/>
        </p:spPr>
        <p:txBody>
          <a:bodyPr/>
          <a:lstStyle>
            <a:lvl1pPr>
              <a:defRPr/>
            </a:lvl1pPr>
          </a:lstStyle>
          <a:p>
            <a:pPr fontAlgn="base">
              <a:spcBef>
                <a:spcPct val="0"/>
              </a:spcBef>
              <a:spcAft>
                <a:spcPct val="0"/>
              </a:spcAft>
              <a:defRPr/>
            </a:pPr>
            <a:endParaRPr lang="sl-SI">
              <a:solidFill>
                <a:srgbClr val="000000"/>
              </a:solidFill>
            </a:endParaRPr>
          </a:p>
        </p:txBody>
      </p:sp>
      <p:sp>
        <p:nvSpPr>
          <p:cNvPr id="5" name="Rectangle 3"/>
          <p:cNvSpPr>
            <a:spLocks noGrp="1" noChangeArrowheads="1"/>
          </p:cNvSpPr>
          <p:nvPr>
            <p:ph type="sldNum" sz="quarter" idx="11"/>
          </p:nvPr>
        </p:nvSpPr>
        <p:spPr>
          <a:ln/>
        </p:spPr>
        <p:txBody>
          <a:bodyPr/>
          <a:lstStyle>
            <a:lvl1pPr>
              <a:defRPr/>
            </a:lvl1pPr>
          </a:lstStyle>
          <a:p>
            <a:pPr fontAlgn="base">
              <a:spcBef>
                <a:spcPct val="0"/>
              </a:spcBef>
              <a:spcAft>
                <a:spcPct val="0"/>
              </a:spcAft>
              <a:defRPr/>
            </a:pPr>
            <a:fld id="{2AA3ABB8-3E50-4C82-A728-C5E01FDE7298}" type="slidenum">
              <a:rPr lang="sl-SI" altLang="sl-SI" smtClean="0">
                <a:solidFill>
                  <a:srgbClr val="000000"/>
                </a:solidFill>
              </a:rPr>
              <a:pPr fontAlgn="base">
                <a:spcBef>
                  <a:spcPct val="0"/>
                </a:spcBef>
                <a:spcAft>
                  <a:spcPct val="0"/>
                </a:spcAft>
                <a:defRPr/>
              </a:pPr>
              <a:t>‹#›</a:t>
            </a:fld>
            <a:endParaRPr lang="sl-SI" altLang="sl-SI">
              <a:solidFill>
                <a:srgbClr val="000000"/>
              </a:solidFill>
            </a:endParaRPr>
          </a:p>
        </p:txBody>
      </p:sp>
      <p:sp>
        <p:nvSpPr>
          <p:cNvPr id="6" name="Rectangle 16"/>
          <p:cNvSpPr>
            <a:spLocks noGrp="1" noChangeArrowheads="1"/>
          </p:cNvSpPr>
          <p:nvPr>
            <p:ph type="dt" sz="half" idx="12"/>
          </p:nvPr>
        </p:nvSpPr>
        <p:spPr>
          <a:ln/>
        </p:spPr>
        <p:txBody>
          <a:bodyPr/>
          <a:lstStyle>
            <a:lvl1pPr>
              <a:defRPr/>
            </a:lvl1pPr>
          </a:lstStyle>
          <a:p>
            <a:pPr fontAlgn="base">
              <a:spcBef>
                <a:spcPct val="0"/>
              </a:spcBef>
              <a:spcAft>
                <a:spcPct val="0"/>
              </a:spcAft>
              <a:defRPr/>
            </a:pPr>
            <a:fld id="{32DC8659-4EE3-4648-8C72-8E3BF741A6F7}" type="datetime1">
              <a:rPr lang="sl-SI" smtClean="0">
                <a:solidFill>
                  <a:srgbClr val="000000"/>
                </a:solidFill>
              </a:rPr>
              <a:pPr fontAlgn="base">
                <a:spcBef>
                  <a:spcPct val="0"/>
                </a:spcBef>
                <a:spcAft>
                  <a:spcPct val="0"/>
                </a:spcAft>
                <a:defRPr/>
              </a:pPr>
              <a:t>26. 09. 2021</a:t>
            </a:fld>
            <a:endParaRPr lang="sl-SI">
              <a:solidFill>
                <a:srgbClr val="000000"/>
              </a:solidFill>
            </a:endParaRPr>
          </a:p>
        </p:txBody>
      </p:sp>
    </p:spTree>
    <p:extLst>
      <p:ext uri="{BB962C8B-B14F-4D97-AF65-F5344CB8AC3E}">
        <p14:creationId xmlns:p14="http://schemas.microsoft.com/office/powerpoint/2010/main" val="275249079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Kliknite, če želite urediti slog naslova matrice</a:t>
            </a:r>
          </a:p>
        </p:txBody>
      </p:sp>
      <p:sp>
        <p:nvSpPr>
          <p:cNvPr id="3" name="Ograda vsebine 2"/>
          <p:cNvSpPr>
            <a:spLocks noGrp="1"/>
          </p:cNvSpPr>
          <p:nvPr>
            <p:ph sz="half" idx="1"/>
          </p:nvPr>
        </p:nvSpPr>
        <p:spPr>
          <a:xfrm>
            <a:off x="609600" y="1981200"/>
            <a:ext cx="53848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a:t>Kliknite, če želite urediti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grada vsebine 3"/>
          <p:cNvSpPr>
            <a:spLocks noGrp="1"/>
          </p:cNvSpPr>
          <p:nvPr>
            <p:ph sz="half" idx="2"/>
          </p:nvPr>
        </p:nvSpPr>
        <p:spPr>
          <a:xfrm>
            <a:off x="6197600" y="1981200"/>
            <a:ext cx="53848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a:t>Kliknite, če želite urediti sloge besedila matrice</a:t>
            </a:r>
          </a:p>
          <a:p>
            <a:pPr lvl="1"/>
            <a:r>
              <a:rPr lang="sl-SI"/>
              <a:t>Druga raven</a:t>
            </a:r>
          </a:p>
          <a:p>
            <a:pPr lvl="2"/>
            <a:r>
              <a:rPr lang="sl-SI"/>
              <a:t>Tretja raven</a:t>
            </a:r>
          </a:p>
          <a:p>
            <a:pPr lvl="3"/>
            <a:r>
              <a:rPr lang="sl-SI"/>
              <a:t>Četrta raven</a:t>
            </a:r>
          </a:p>
          <a:p>
            <a:pPr lvl="4"/>
            <a:r>
              <a:rPr lang="sl-SI"/>
              <a:t>Peta raven</a:t>
            </a:r>
          </a:p>
        </p:txBody>
      </p:sp>
      <p:sp>
        <p:nvSpPr>
          <p:cNvPr id="5" name="Rectangle 2"/>
          <p:cNvSpPr>
            <a:spLocks noGrp="1" noChangeArrowheads="1"/>
          </p:cNvSpPr>
          <p:nvPr>
            <p:ph type="ftr" sz="quarter" idx="10"/>
          </p:nvPr>
        </p:nvSpPr>
        <p:spPr>
          <a:ln/>
        </p:spPr>
        <p:txBody>
          <a:bodyPr/>
          <a:lstStyle>
            <a:lvl1pPr>
              <a:defRPr/>
            </a:lvl1pPr>
          </a:lstStyle>
          <a:p>
            <a:pPr fontAlgn="base">
              <a:spcBef>
                <a:spcPct val="0"/>
              </a:spcBef>
              <a:spcAft>
                <a:spcPct val="0"/>
              </a:spcAft>
              <a:defRPr/>
            </a:pPr>
            <a:endParaRPr lang="sl-SI">
              <a:solidFill>
                <a:srgbClr val="000000"/>
              </a:solidFill>
            </a:endParaRPr>
          </a:p>
        </p:txBody>
      </p:sp>
      <p:sp>
        <p:nvSpPr>
          <p:cNvPr id="6" name="Rectangle 3"/>
          <p:cNvSpPr>
            <a:spLocks noGrp="1" noChangeArrowheads="1"/>
          </p:cNvSpPr>
          <p:nvPr>
            <p:ph type="sldNum" sz="quarter" idx="11"/>
          </p:nvPr>
        </p:nvSpPr>
        <p:spPr>
          <a:ln/>
        </p:spPr>
        <p:txBody>
          <a:bodyPr/>
          <a:lstStyle>
            <a:lvl1pPr>
              <a:defRPr/>
            </a:lvl1pPr>
          </a:lstStyle>
          <a:p>
            <a:pPr fontAlgn="base">
              <a:spcBef>
                <a:spcPct val="0"/>
              </a:spcBef>
              <a:spcAft>
                <a:spcPct val="0"/>
              </a:spcAft>
              <a:defRPr/>
            </a:pPr>
            <a:fld id="{633227AC-A633-4C0F-90A7-68DB6B35EAB0}" type="slidenum">
              <a:rPr lang="sl-SI" altLang="sl-SI" smtClean="0">
                <a:solidFill>
                  <a:srgbClr val="000000"/>
                </a:solidFill>
              </a:rPr>
              <a:pPr fontAlgn="base">
                <a:spcBef>
                  <a:spcPct val="0"/>
                </a:spcBef>
                <a:spcAft>
                  <a:spcPct val="0"/>
                </a:spcAft>
                <a:defRPr/>
              </a:pPr>
              <a:t>‹#›</a:t>
            </a:fld>
            <a:endParaRPr lang="sl-SI" altLang="sl-SI">
              <a:solidFill>
                <a:srgbClr val="000000"/>
              </a:solidFill>
            </a:endParaRPr>
          </a:p>
        </p:txBody>
      </p:sp>
      <p:sp>
        <p:nvSpPr>
          <p:cNvPr id="7" name="Rectangle 16"/>
          <p:cNvSpPr>
            <a:spLocks noGrp="1" noChangeArrowheads="1"/>
          </p:cNvSpPr>
          <p:nvPr>
            <p:ph type="dt" sz="half" idx="12"/>
          </p:nvPr>
        </p:nvSpPr>
        <p:spPr>
          <a:ln/>
        </p:spPr>
        <p:txBody>
          <a:bodyPr/>
          <a:lstStyle>
            <a:lvl1pPr>
              <a:defRPr/>
            </a:lvl1pPr>
          </a:lstStyle>
          <a:p>
            <a:pPr fontAlgn="base">
              <a:spcBef>
                <a:spcPct val="0"/>
              </a:spcBef>
              <a:spcAft>
                <a:spcPct val="0"/>
              </a:spcAft>
              <a:defRPr/>
            </a:pPr>
            <a:fld id="{CBCBBFE8-3E9D-4D06-A10B-00E0E55884E2}" type="datetime1">
              <a:rPr lang="sl-SI" smtClean="0">
                <a:solidFill>
                  <a:srgbClr val="000000"/>
                </a:solidFill>
              </a:rPr>
              <a:pPr fontAlgn="base">
                <a:spcBef>
                  <a:spcPct val="0"/>
                </a:spcBef>
                <a:spcAft>
                  <a:spcPct val="0"/>
                </a:spcAft>
                <a:defRPr/>
              </a:pPr>
              <a:t>26. 09. 2021</a:t>
            </a:fld>
            <a:endParaRPr lang="sl-SI">
              <a:solidFill>
                <a:srgbClr val="000000"/>
              </a:solidFill>
            </a:endParaRPr>
          </a:p>
        </p:txBody>
      </p:sp>
    </p:spTree>
    <p:extLst>
      <p:ext uri="{BB962C8B-B14F-4D97-AF65-F5344CB8AC3E}">
        <p14:creationId xmlns:p14="http://schemas.microsoft.com/office/powerpoint/2010/main" val="269788538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p:cNvSpPr>
            <a:spLocks noGrp="1"/>
          </p:cNvSpPr>
          <p:nvPr>
            <p:ph type="title"/>
          </p:nvPr>
        </p:nvSpPr>
        <p:spPr>
          <a:xfrm>
            <a:off x="609600" y="274638"/>
            <a:ext cx="10972800" cy="1143000"/>
          </a:xfrm>
        </p:spPr>
        <p:txBody>
          <a:bodyPr/>
          <a:lstStyle>
            <a:lvl1pPr>
              <a:defRPr/>
            </a:lvl1pPr>
          </a:lstStyle>
          <a:p>
            <a:r>
              <a:rPr lang="sl-SI"/>
              <a:t>Kliknite, če želite urediti slog naslova matrice</a:t>
            </a:r>
          </a:p>
        </p:txBody>
      </p:sp>
      <p:sp>
        <p:nvSpPr>
          <p:cNvPr id="3" name="Ograda besedila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Kliknite, če želite urediti sloge besedila matrice</a:t>
            </a:r>
          </a:p>
        </p:txBody>
      </p:sp>
      <p:sp>
        <p:nvSpPr>
          <p:cNvPr id="4" name="Ograda vsebine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l-SI"/>
              <a:t>Kliknite, če želite urediti sloge besedila matrice</a:t>
            </a:r>
          </a:p>
          <a:p>
            <a:pPr lvl="1"/>
            <a:r>
              <a:rPr lang="sl-SI"/>
              <a:t>Druga raven</a:t>
            </a:r>
          </a:p>
          <a:p>
            <a:pPr lvl="2"/>
            <a:r>
              <a:rPr lang="sl-SI"/>
              <a:t>Tretja raven</a:t>
            </a:r>
          </a:p>
          <a:p>
            <a:pPr lvl="3"/>
            <a:r>
              <a:rPr lang="sl-SI"/>
              <a:t>Četrta raven</a:t>
            </a:r>
          </a:p>
          <a:p>
            <a:pPr lvl="4"/>
            <a:r>
              <a:rPr lang="sl-SI"/>
              <a:t>Peta raven</a:t>
            </a:r>
          </a:p>
        </p:txBody>
      </p:sp>
      <p:sp>
        <p:nvSpPr>
          <p:cNvPr id="5" name="Ograda besedila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Kliknite, če želite urediti sloge besedila matrice</a:t>
            </a:r>
          </a:p>
        </p:txBody>
      </p:sp>
      <p:sp>
        <p:nvSpPr>
          <p:cNvPr id="6" name="Ograda vsebine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l-SI"/>
              <a:t>Kliknite, če želite urediti sloge besedila matrice</a:t>
            </a:r>
          </a:p>
          <a:p>
            <a:pPr lvl="1"/>
            <a:r>
              <a:rPr lang="sl-SI"/>
              <a:t>Druga raven</a:t>
            </a:r>
          </a:p>
          <a:p>
            <a:pPr lvl="2"/>
            <a:r>
              <a:rPr lang="sl-SI"/>
              <a:t>Tretja raven</a:t>
            </a:r>
          </a:p>
          <a:p>
            <a:pPr lvl="3"/>
            <a:r>
              <a:rPr lang="sl-SI"/>
              <a:t>Četrta raven</a:t>
            </a:r>
          </a:p>
          <a:p>
            <a:pPr lvl="4"/>
            <a:r>
              <a:rPr lang="sl-SI"/>
              <a:t>Peta raven</a:t>
            </a:r>
          </a:p>
        </p:txBody>
      </p:sp>
      <p:sp>
        <p:nvSpPr>
          <p:cNvPr id="7" name="Rectangle 2"/>
          <p:cNvSpPr>
            <a:spLocks noGrp="1" noChangeArrowheads="1"/>
          </p:cNvSpPr>
          <p:nvPr>
            <p:ph type="ftr" sz="quarter" idx="10"/>
          </p:nvPr>
        </p:nvSpPr>
        <p:spPr>
          <a:ln/>
        </p:spPr>
        <p:txBody>
          <a:bodyPr/>
          <a:lstStyle>
            <a:lvl1pPr>
              <a:defRPr/>
            </a:lvl1pPr>
          </a:lstStyle>
          <a:p>
            <a:pPr fontAlgn="base">
              <a:spcBef>
                <a:spcPct val="0"/>
              </a:spcBef>
              <a:spcAft>
                <a:spcPct val="0"/>
              </a:spcAft>
              <a:defRPr/>
            </a:pPr>
            <a:endParaRPr lang="sl-SI">
              <a:solidFill>
                <a:srgbClr val="000000"/>
              </a:solidFill>
            </a:endParaRPr>
          </a:p>
        </p:txBody>
      </p:sp>
      <p:sp>
        <p:nvSpPr>
          <p:cNvPr id="8" name="Rectangle 3"/>
          <p:cNvSpPr>
            <a:spLocks noGrp="1" noChangeArrowheads="1"/>
          </p:cNvSpPr>
          <p:nvPr>
            <p:ph type="sldNum" sz="quarter" idx="11"/>
          </p:nvPr>
        </p:nvSpPr>
        <p:spPr>
          <a:ln/>
        </p:spPr>
        <p:txBody>
          <a:bodyPr/>
          <a:lstStyle>
            <a:lvl1pPr>
              <a:defRPr/>
            </a:lvl1pPr>
          </a:lstStyle>
          <a:p>
            <a:pPr fontAlgn="base">
              <a:spcBef>
                <a:spcPct val="0"/>
              </a:spcBef>
              <a:spcAft>
                <a:spcPct val="0"/>
              </a:spcAft>
              <a:defRPr/>
            </a:pPr>
            <a:fld id="{F0535709-AF58-4F80-ABF0-D24B431346C2}" type="slidenum">
              <a:rPr lang="sl-SI" altLang="sl-SI" smtClean="0">
                <a:solidFill>
                  <a:srgbClr val="000000"/>
                </a:solidFill>
              </a:rPr>
              <a:pPr fontAlgn="base">
                <a:spcBef>
                  <a:spcPct val="0"/>
                </a:spcBef>
                <a:spcAft>
                  <a:spcPct val="0"/>
                </a:spcAft>
                <a:defRPr/>
              </a:pPr>
              <a:t>‹#›</a:t>
            </a:fld>
            <a:endParaRPr lang="sl-SI" altLang="sl-SI">
              <a:solidFill>
                <a:srgbClr val="000000"/>
              </a:solidFill>
            </a:endParaRPr>
          </a:p>
        </p:txBody>
      </p:sp>
      <p:sp>
        <p:nvSpPr>
          <p:cNvPr id="9" name="Rectangle 16"/>
          <p:cNvSpPr>
            <a:spLocks noGrp="1" noChangeArrowheads="1"/>
          </p:cNvSpPr>
          <p:nvPr>
            <p:ph type="dt" sz="half" idx="12"/>
          </p:nvPr>
        </p:nvSpPr>
        <p:spPr>
          <a:ln/>
        </p:spPr>
        <p:txBody>
          <a:bodyPr/>
          <a:lstStyle>
            <a:lvl1pPr>
              <a:defRPr/>
            </a:lvl1pPr>
          </a:lstStyle>
          <a:p>
            <a:pPr fontAlgn="base">
              <a:spcBef>
                <a:spcPct val="0"/>
              </a:spcBef>
              <a:spcAft>
                <a:spcPct val="0"/>
              </a:spcAft>
              <a:defRPr/>
            </a:pPr>
            <a:fld id="{F2023FD8-B2E4-4291-AFA4-069A756790F8}" type="datetime1">
              <a:rPr lang="sl-SI" smtClean="0">
                <a:solidFill>
                  <a:srgbClr val="000000"/>
                </a:solidFill>
              </a:rPr>
              <a:pPr fontAlgn="base">
                <a:spcBef>
                  <a:spcPct val="0"/>
                </a:spcBef>
                <a:spcAft>
                  <a:spcPct val="0"/>
                </a:spcAft>
                <a:defRPr/>
              </a:pPr>
              <a:t>26. 09. 2021</a:t>
            </a:fld>
            <a:endParaRPr lang="sl-SI">
              <a:solidFill>
                <a:srgbClr val="000000"/>
              </a:solidFill>
            </a:endParaRPr>
          </a:p>
        </p:txBody>
      </p:sp>
    </p:spTree>
    <p:extLst>
      <p:ext uri="{BB962C8B-B14F-4D97-AF65-F5344CB8AC3E}">
        <p14:creationId xmlns:p14="http://schemas.microsoft.com/office/powerpoint/2010/main" val="139872016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Kliknite, če želite urediti slog naslova matrice</a:t>
            </a:r>
          </a:p>
        </p:txBody>
      </p:sp>
      <p:sp>
        <p:nvSpPr>
          <p:cNvPr id="3" name="Rectangle 2"/>
          <p:cNvSpPr>
            <a:spLocks noGrp="1" noChangeArrowheads="1"/>
          </p:cNvSpPr>
          <p:nvPr>
            <p:ph type="ftr" sz="quarter" idx="10"/>
          </p:nvPr>
        </p:nvSpPr>
        <p:spPr>
          <a:ln/>
        </p:spPr>
        <p:txBody>
          <a:bodyPr/>
          <a:lstStyle>
            <a:lvl1pPr>
              <a:defRPr/>
            </a:lvl1pPr>
          </a:lstStyle>
          <a:p>
            <a:pPr fontAlgn="base">
              <a:spcBef>
                <a:spcPct val="0"/>
              </a:spcBef>
              <a:spcAft>
                <a:spcPct val="0"/>
              </a:spcAft>
              <a:defRPr/>
            </a:pPr>
            <a:endParaRPr lang="sl-SI">
              <a:solidFill>
                <a:srgbClr val="000000"/>
              </a:solidFill>
            </a:endParaRPr>
          </a:p>
        </p:txBody>
      </p:sp>
      <p:sp>
        <p:nvSpPr>
          <p:cNvPr id="4" name="Rectangle 3"/>
          <p:cNvSpPr>
            <a:spLocks noGrp="1" noChangeArrowheads="1"/>
          </p:cNvSpPr>
          <p:nvPr>
            <p:ph type="sldNum" sz="quarter" idx="11"/>
          </p:nvPr>
        </p:nvSpPr>
        <p:spPr>
          <a:ln/>
        </p:spPr>
        <p:txBody>
          <a:bodyPr/>
          <a:lstStyle>
            <a:lvl1pPr>
              <a:defRPr/>
            </a:lvl1pPr>
          </a:lstStyle>
          <a:p>
            <a:pPr fontAlgn="base">
              <a:spcBef>
                <a:spcPct val="0"/>
              </a:spcBef>
              <a:spcAft>
                <a:spcPct val="0"/>
              </a:spcAft>
              <a:defRPr/>
            </a:pPr>
            <a:fld id="{F8E5F60B-E6C1-4C43-AEA9-746DA46A8CEF}" type="slidenum">
              <a:rPr lang="sl-SI" altLang="sl-SI" smtClean="0">
                <a:solidFill>
                  <a:srgbClr val="000000"/>
                </a:solidFill>
              </a:rPr>
              <a:pPr fontAlgn="base">
                <a:spcBef>
                  <a:spcPct val="0"/>
                </a:spcBef>
                <a:spcAft>
                  <a:spcPct val="0"/>
                </a:spcAft>
                <a:defRPr/>
              </a:pPr>
              <a:t>‹#›</a:t>
            </a:fld>
            <a:endParaRPr lang="sl-SI" altLang="sl-SI">
              <a:solidFill>
                <a:srgbClr val="000000"/>
              </a:solidFill>
            </a:endParaRPr>
          </a:p>
        </p:txBody>
      </p:sp>
      <p:sp>
        <p:nvSpPr>
          <p:cNvPr id="5" name="Rectangle 16"/>
          <p:cNvSpPr>
            <a:spLocks noGrp="1" noChangeArrowheads="1"/>
          </p:cNvSpPr>
          <p:nvPr>
            <p:ph type="dt" sz="half" idx="12"/>
          </p:nvPr>
        </p:nvSpPr>
        <p:spPr>
          <a:ln/>
        </p:spPr>
        <p:txBody>
          <a:bodyPr/>
          <a:lstStyle>
            <a:lvl1pPr>
              <a:defRPr/>
            </a:lvl1pPr>
          </a:lstStyle>
          <a:p>
            <a:pPr fontAlgn="base">
              <a:spcBef>
                <a:spcPct val="0"/>
              </a:spcBef>
              <a:spcAft>
                <a:spcPct val="0"/>
              </a:spcAft>
              <a:defRPr/>
            </a:pPr>
            <a:fld id="{38D1E2BE-05A2-45CB-93E4-2EAEBFF30E1D}" type="datetime1">
              <a:rPr lang="sl-SI" smtClean="0">
                <a:solidFill>
                  <a:srgbClr val="000000"/>
                </a:solidFill>
              </a:rPr>
              <a:pPr fontAlgn="base">
                <a:spcBef>
                  <a:spcPct val="0"/>
                </a:spcBef>
                <a:spcAft>
                  <a:spcPct val="0"/>
                </a:spcAft>
                <a:defRPr/>
              </a:pPr>
              <a:t>26. 09. 2021</a:t>
            </a:fld>
            <a:endParaRPr lang="sl-SI">
              <a:solidFill>
                <a:srgbClr val="000000"/>
              </a:solidFill>
            </a:endParaRPr>
          </a:p>
        </p:txBody>
      </p:sp>
    </p:spTree>
    <p:extLst>
      <p:ext uri="{BB962C8B-B14F-4D97-AF65-F5344CB8AC3E}">
        <p14:creationId xmlns:p14="http://schemas.microsoft.com/office/powerpoint/2010/main" val="323651628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Rectangle 2"/>
          <p:cNvSpPr>
            <a:spLocks noGrp="1" noChangeArrowheads="1"/>
          </p:cNvSpPr>
          <p:nvPr>
            <p:ph type="ftr" sz="quarter" idx="10"/>
          </p:nvPr>
        </p:nvSpPr>
        <p:spPr>
          <a:ln/>
        </p:spPr>
        <p:txBody>
          <a:bodyPr/>
          <a:lstStyle>
            <a:lvl1pPr>
              <a:defRPr/>
            </a:lvl1pPr>
          </a:lstStyle>
          <a:p>
            <a:pPr fontAlgn="base">
              <a:spcBef>
                <a:spcPct val="0"/>
              </a:spcBef>
              <a:spcAft>
                <a:spcPct val="0"/>
              </a:spcAft>
              <a:defRPr/>
            </a:pPr>
            <a:endParaRPr lang="sl-SI">
              <a:solidFill>
                <a:srgbClr val="000000"/>
              </a:solidFill>
            </a:endParaRPr>
          </a:p>
        </p:txBody>
      </p:sp>
      <p:sp>
        <p:nvSpPr>
          <p:cNvPr id="3" name="Rectangle 3"/>
          <p:cNvSpPr>
            <a:spLocks noGrp="1" noChangeArrowheads="1"/>
          </p:cNvSpPr>
          <p:nvPr>
            <p:ph type="sldNum" sz="quarter" idx="11"/>
          </p:nvPr>
        </p:nvSpPr>
        <p:spPr>
          <a:ln/>
        </p:spPr>
        <p:txBody>
          <a:bodyPr/>
          <a:lstStyle>
            <a:lvl1pPr>
              <a:defRPr/>
            </a:lvl1pPr>
          </a:lstStyle>
          <a:p>
            <a:pPr fontAlgn="base">
              <a:spcBef>
                <a:spcPct val="0"/>
              </a:spcBef>
              <a:spcAft>
                <a:spcPct val="0"/>
              </a:spcAft>
              <a:defRPr/>
            </a:pPr>
            <a:fld id="{14A60938-0E3D-416A-A86C-BC379B92ED3C}" type="slidenum">
              <a:rPr lang="sl-SI" altLang="sl-SI" smtClean="0">
                <a:solidFill>
                  <a:srgbClr val="000000"/>
                </a:solidFill>
              </a:rPr>
              <a:pPr fontAlgn="base">
                <a:spcBef>
                  <a:spcPct val="0"/>
                </a:spcBef>
                <a:spcAft>
                  <a:spcPct val="0"/>
                </a:spcAft>
                <a:defRPr/>
              </a:pPr>
              <a:t>‹#›</a:t>
            </a:fld>
            <a:endParaRPr lang="sl-SI" altLang="sl-SI">
              <a:solidFill>
                <a:srgbClr val="000000"/>
              </a:solidFill>
            </a:endParaRPr>
          </a:p>
        </p:txBody>
      </p:sp>
      <p:sp>
        <p:nvSpPr>
          <p:cNvPr id="4" name="Rectangle 16"/>
          <p:cNvSpPr>
            <a:spLocks noGrp="1" noChangeArrowheads="1"/>
          </p:cNvSpPr>
          <p:nvPr>
            <p:ph type="dt" sz="half" idx="12"/>
          </p:nvPr>
        </p:nvSpPr>
        <p:spPr>
          <a:ln/>
        </p:spPr>
        <p:txBody>
          <a:bodyPr/>
          <a:lstStyle>
            <a:lvl1pPr>
              <a:defRPr/>
            </a:lvl1pPr>
          </a:lstStyle>
          <a:p>
            <a:pPr fontAlgn="base">
              <a:spcBef>
                <a:spcPct val="0"/>
              </a:spcBef>
              <a:spcAft>
                <a:spcPct val="0"/>
              </a:spcAft>
              <a:defRPr/>
            </a:pPr>
            <a:fld id="{B1465B01-B2DF-475A-AEA0-0E0A581158EC}" type="datetime1">
              <a:rPr lang="sl-SI" smtClean="0">
                <a:solidFill>
                  <a:srgbClr val="000000"/>
                </a:solidFill>
              </a:rPr>
              <a:pPr fontAlgn="base">
                <a:spcBef>
                  <a:spcPct val="0"/>
                </a:spcBef>
                <a:spcAft>
                  <a:spcPct val="0"/>
                </a:spcAft>
                <a:defRPr/>
              </a:pPr>
              <a:t>26. 09. 2021</a:t>
            </a:fld>
            <a:endParaRPr lang="sl-SI">
              <a:solidFill>
                <a:srgbClr val="000000"/>
              </a:solidFill>
            </a:endParaRPr>
          </a:p>
        </p:txBody>
      </p:sp>
    </p:spTree>
    <p:extLst>
      <p:ext uri="{BB962C8B-B14F-4D97-AF65-F5344CB8AC3E}">
        <p14:creationId xmlns:p14="http://schemas.microsoft.com/office/powerpoint/2010/main" val="361416917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1_Naslov in vsebina">
    <p:spTree>
      <p:nvGrpSpPr>
        <p:cNvPr id="1" name=""/>
        <p:cNvGrpSpPr/>
        <p:nvPr/>
      </p:nvGrpSpPr>
      <p:grpSpPr>
        <a:xfrm>
          <a:off x="0" y="0"/>
          <a:ext cx="0" cy="0"/>
          <a:chOff x="0" y="0"/>
          <a:chExt cx="0" cy="0"/>
        </a:xfrm>
      </p:grpSpPr>
      <p:sp>
        <p:nvSpPr>
          <p:cNvPr id="2" name="Naslov 1"/>
          <p:cNvSpPr>
            <a:spLocks noGrp="1"/>
          </p:cNvSpPr>
          <p:nvPr>
            <p:ph type="title"/>
          </p:nvPr>
        </p:nvSpPr>
        <p:spPr>
          <a:xfrm>
            <a:off x="609601" y="273050"/>
            <a:ext cx="4011084" cy="1162050"/>
          </a:xfrm>
        </p:spPr>
        <p:txBody>
          <a:bodyPr anchor="b"/>
          <a:lstStyle>
            <a:lvl1pPr algn="l">
              <a:defRPr sz="2000" b="1"/>
            </a:lvl1pPr>
          </a:lstStyle>
          <a:p>
            <a:r>
              <a:rPr lang="sl-SI"/>
              <a:t>Kliknite, če želite urediti slog naslova matrice</a:t>
            </a:r>
          </a:p>
        </p:txBody>
      </p:sp>
      <p:sp>
        <p:nvSpPr>
          <p:cNvPr id="3" name="Ograda vsebine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a:t>Kliknite, če želite urediti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grada besedila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a:t>Kliknite, če želite urediti sloge besedila matrice</a:t>
            </a:r>
          </a:p>
        </p:txBody>
      </p:sp>
      <p:sp>
        <p:nvSpPr>
          <p:cNvPr id="5" name="Rectangle 2"/>
          <p:cNvSpPr>
            <a:spLocks noGrp="1" noChangeArrowheads="1"/>
          </p:cNvSpPr>
          <p:nvPr>
            <p:ph type="ftr" sz="quarter" idx="10"/>
          </p:nvPr>
        </p:nvSpPr>
        <p:spPr>
          <a:ln/>
        </p:spPr>
        <p:txBody>
          <a:bodyPr/>
          <a:lstStyle>
            <a:lvl1pPr>
              <a:defRPr/>
            </a:lvl1pPr>
          </a:lstStyle>
          <a:p>
            <a:pPr fontAlgn="base">
              <a:spcBef>
                <a:spcPct val="0"/>
              </a:spcBef>
              <a:spcAft>
                <a:spcPct val="0"/>
              </a:spcAft>
              <a:defRPr/>
            </a:pPr>
            <a:endParaRPr lang="sl-SI">
              <a:solidFill>
                <a:srgbClr val="000000"/>
              </a:solidFill>
            </a:endParaRPr>
          </a:p>
        </p:txBody>
      </p:sp>
      <p:sp>
        <p:nvSpPr>
          <p:cNvPr id="6" name="Rectangle 3"/>
          <p:cNvSpPr>
            <a:spLocks noGrp="1" noChangeArrowheads="1"/>
          </p:cNvSpPr>
          <p:nvPr>
            <p:ph type="sldNum" sz="quarter" idx="11"/>
          </p:nvPr>
        </p:nvSpPr>
        <p:spPr>
          <a:ln/>
        </p:spPr>
        <p:txBody>
          <a:bodyPr/>
          <a:lstStyle>
            <a:lvl1pPr>
              <a:defRPr/>
            </a:lvl1pPr>
          </a:lstStyle>
          <a:p>
            <a:pPr fontAlgn="base">
              <a:spcBef>
                <a:spcPct val="0"/>
              </a:spcBef>
              <a:spcAft>
                <a:spcPct val="0"/>
              </a:spcAft>
              <a:defRPr/>
            </a:pPr>
            <a:fld id="{40DB1FD3-B567-45D3-B4CE-2B5DF6FD7097}" type="slidenum">
              <a:rPr lang="sl-SI" altLang="sl-SI" smtClean="0">
                <a:solidFill>
                  <a:srgbClr val="000000"/>
                </a:solidFill>
              </a:rPr>
              <a:pPr fontAlgn="base">
                <a:spcBef>
                  <a:spcPct val="0"/>
                </a:spcBef>
                <a:spcAft>
                  <a:spcPct val="0"/>
                </a:spcAft>
                <a:defRPr/>
              </a:pPr>
              <a:t>‹#›</a:t>
            </a:fld>
            <a:endParaRPr lang="sl-SI" altLang="sl-SI">
              <a:solidFill>
                <a:srgbClr val="000000"/>
              </a:solidFill>
            </a:endParaRPr>
          </a:p>
        </p:txBody>
      </p:sp>
      <p:sp>
        <p:nvSpPr>
          <p:cNvPr id="7" name="Rectangle 16"/>
          <p:cNvSpPr>
            <a:spLocks noGrp="1" noChangeArrowheads="1"/>
          </p:cNvSpPr>
          <p:nvPr>
            <p:ph type="dt" sz="half" idx="12"/>
          </p:nvPr>
        </p:nvSpPr>
        <p:spPr>
          <a:ln/>
        </p:spPr>
        <p:txBody>
          <a:bodyPr/>
          <a:lstStyle>
            <a:lvl1pPr>
              <a:defRPr/>
            </a:lvl1pPr>
          </a:lstStyle>
          <a:p>
            <a:pPr fontAlgn="base">
              <a:spcBef>
                <a:spcPct val="0"/>
              </a:spcBef>
              <a:spcAft>
                <a:spcPct val="0"/>
              </a:spcAft>
              <a:defRPr/>
            </a:pPr>
            <a:fld id="{1F81EB87-AB71-4090-925E-F25C176342F8}" type="datetime1">
              <a:rPr lang="sl-SI" smtClean="0">
                <a:solidFill>
                  <a:srgbClr val="000000"/>
                </a:solidFill>
              </a:rPr>
              <a:pPr fontAlgn="base">
                <a:spcBef>
                  <a:spcPct val="0"/>
                </a:spcBef>
                <a:spcAft>
                  <a:spcPct val="0"/>
                </a:spcAft>
                <a:defRPr/>
              </a:pPr>
              <a:t>26. 09. 2021</a:t>
            </a:fld>
            <a:endParaRPr lang="sl-SI">
              <a:solidFill>
                <a:srgbClr val="000000"/>
              </a:solidFill>
            </a:endParaRPr>
          </a:p>
        </p:txBody>
      </p:sp>
    </p:spTree>
    <p:extLst>
      <p:ext uri="{BB962C8B-B14F-4D97-AF65-F5344CB8AC3E}">
        <p14:creationId xmlns:p14="http://schemas.microsoft.com/office/powerpoint/2010/main" val="870939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Označba mesta vsebine 2"/>
          <p:cNvSpPr>
            <a:spLocks noGrp="1"/>
          </p:cNvSpPr>
          <p:nvPr>
            <p:ph idx="1"/>
          </p:nvPr>
        </p:nvSpPr>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značba mesta datuma 3"/>
          <p:cNvSpPr>
            <a:spLocks noGrp="1"/>
          </p:cNvSpPr>
          <p:nvPr>
            <p:ph type="dt" sz="half" idx="10"/>
          </p:nvPr>
        </p:nvSpPr>
        <p:spPr/>
        <p:txBody>
          <a:bodyPr/>
          <a:lstStyle/>
          <a:p>
            <a:fld id="{60C2A96A-6D25-45B7-97E9-835CB3F2BE2F}" type="datetimeFigureOut">
              <a:rPr lang="sl-SI" smtClean="0"/>
              <a:t>26. 09. 2021</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0DB507B7-5B6E-46FF-B1B3-B79A8DDF2005}" type="slidenum">
              <a:rPr lang="sl-SI" smtClean="0"/>
              <a:t>‹#›</a:t>
            </a:fld>
            <a:endParaRPr lang="sl-SI"/>
          </a:p>
        </p:txBody>
      </p:sp>
    </p:spTree>
    <p:extLst>
      <p:ext uri="{BB962C8B-B14F-4D97-AF65-F5344CB8AC3E}">
        <p14:creationId xmlns:p14="http://schemas.microsoft.com/office/powerpoint/2010/main" val="138876456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p:cNvSpPr>
            <a:spLocks noGrp="1"/>
          </p:cNvSpPr>
          <p:nvPr>
            <p:ph type="title"/>
          </p:nvPr>
        </p:nvSpPr>
        <p:spPr>
          <a:xfrm>
            <a:off x="2389717" y="4800600"/>
            <a:ext cx="7315200" cy="566738"/>
          </a:xfrm>
        </p:spPr>
        <p:txBody>
          <a:bodyPr anchor="b"/>
          <a:lstStyle>
            <a:lvl1pPr algn="l">
              <a:defRPr sz="2000" b="1"/>
            </a:lvl1pPr>
          </a:lstStyle>
          <a:p>
            <a:r>
              <a:rPr lang="sl-SI"/>
              <a:t>Kliknite, če želite urediti slog naslova matrice</a:t>
            </a:r>
          </a:p>
        </p:txBody>
      </p:sp>
      <p:sp>
        <p:nvSpPr>
          <p:cNvPr id="3" name="Ograda slike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sl-SI" noProof="0"/>
          </a:p>
        </p:txBody>
      </p:sp>
      <p:sp>
        <p:nvSpPr>
          <p:cNvPr id="4" name="Ograda besedila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a:t>Kliknite, če želite urediti sloge besedila matrice</a:t>
            </a:r>
          </a:p>
        </p:txBody>
      </p:sp>
      <p:sp>
        <p:nvSpPr>
          <p:cNvPr id="5" name="Rectangle 2"/>
          <p:cNvSpPr>
            <a:spLocks noGrp="1" noChangeArrowheads="1"/>
          </p:cNvSpPr>
          <p:nvPr>
            <p:ph type="ftr" sz="quarter" idx="10"/>
          </p:nvPr>
        </p:nvSpPr>
        <p:spPr>
          <a:ln/>
        </p:spPr>
        <p:txBody>
          <a:bodyPr/>
          <a:lstStyle>
            <a:lvl1pPr>
              <a:defRPr/>
            </a:lvl1pPr>
          </a:lstStyle>
          <a:p>
            <a:pPr fontAlgn="base">
              <a:spcBef>
                <a:spcPct val="0"/>
              </a:spcBef>
              <a:spcAft>
                <a:spcPct val="0"/>
              </a:spcAft>
              <a:defRPr/>
            </a:pPr>
            <a:endParaRPr lang="sl-SI">
              <a:solidFill>
                <a:srgbClr val="000000"/>
              </a:solidFill>
            </a:endParaRPr>
          </a:p>
        </p:txBody>
      </p:sp>
      <p:sp>
        <p:nvSpPr>
          <p:cNvPr id="6" name="Rectangle 3"/>
          <p:cNvSpPr>
            <a:spLocks noGrp="1" noChangeArrowheads="1"/>
          </p:cNvSpPr>
          <p:nvPr>
            <p:ph type="sldNum" sz="quarter" idx="11"/>
          </p:nvPr>
        </p:nvSpPr>
        <p:spPr>
          <a:ln/>
        </p:spPr>
        <p:txBody>
          <a:bodyPr/>
          <a:lstStyle>
            <a:lvl1pPr>
              <a:defRPr/>
            </a:lvl1pPr>
          </a:lstStyle>
          <a:p>
            <a:pPr fontAlgn="base">
              <a:spcBef>
                <a:spcPct val="0"/>
              </a:spcBef>
              <a:spcAft>
                <a:spcPct val="0"/>
              </a:spcAft>
              <a:defRPr/>
            </a:pPr>
            <a:fld id="{2F2BF1D0-2B52-457D-86AC-7E235646F725}" type="slidenum">
              <a:rPr lang="sl-SI" altLang="sl-SI" smtClean="0">
                <a:solidFill>
                  <a:srgbClr val="000000"/>
                </a:solidFill>
              </a:rPr>
              <a:pPr fontAlgn="base">
                <a:spcBef>
                  <a:spcPct val="0"/>
                </a:spcBef>
                <a:spcAft>
                  <a:spcPct val="0"/>
                </a:spcAft>
                <a:defRPr/>
              </a:pPr>
              <a:t>‹#›</a:t>
            </a:fld>
            <a:endParaRPr lang="sl-SI" altLang="sl-SI">
              <a:solidFill>
                <a:srgbClr val="000000"/>
              </a:solidFill>
            </a:endParaRPr>
          </a:p>
        </p:txBody>
      </p:sp>
      <p:sp>
        <p:nvSpPr>
          <p:cNvPr id="7" name="Rectangle 16"/>
          <p:cNvSpPr>
            <a:spLocks noGrp="1" noChangeArrowheads="1"/>
          </p:cNvSpPr>
          <p:nvPr>
            <p:ph type="dt" sz="half" idx="12"/>
          </p:nvPr>
        </p:nvSpPr>
        <p:spPr>
          <a:ln/>
        </p:spPr>
        <p:txBody>
          <a:bodyPr/>
          <a:lstStyle>
            <a:lvl1pPr>
              <a:defRPr/>
            </a:lvl1pPr>
          </a:lstStyle>
          <a:p>
            <a:pPr fontAlgn="base">
              <a:spcBef>
                <a:spcPct val="0"/>
              </a:spcBef>
              <a:spcAft>
                <a:spcPct val="0"/>
              </a:spcAft>
              <a:defRPr/>
            </a:pPr>
            <a:fld id="{7A358121-805D-4B4F-A21D-8111068E0ECC}" type="datetime1">
              <a:rPr lang="sl-SI" smtClean="0">
                <a:solidFill>
                  <a:srgbClr val="000000"/>
                </a:solidFill>
              </a:rPr>
              <a:pPr fontAlgn="base">
                <a:spcBef>
                  <a:spcPct val="0"/>
                </a:spcBef>
                <a:spcAft>
                  <a:spcPct val="0"/>
                </a:spcAft>
                <a:defRPr/>
              </a:pPr>
              <a:t>26. 09. 2021</a:t>
            </a:fld>
            <a:endParaRPr lang="sl-SI">
              <a:solidFill>
                <a:srgbClr val="000000"/>
              </a:solidFill>
            </a:endParaRPr>
          </a:p>
        </p:txBody>
      </p:sp>
    </p:spTree>
    <p:extLst>
      <p:ext uri="{BB962C8B-B14F-4D97-AF65-F5344CB8AC3E}">
        <p14:creationId xmlns:p14="http://schemas.microsoft.com/office/powerpoint/2010/main" val="16345370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Kliknite, če želite urediti slog naslova matrice</a:t>
            </a:r>
          </a:p>
        </p:txBody>
      </p:sp>
      <p:sp>
        <p:nvSpPr>
          <p:cNvPr id="3" name="Ograda navpičnega besedila 2"/>
          <p:cNvSpPr>
            <a:spLocks noGrp="1"/>
          </p:cNvSpPr>
          <p:nvPr>
            <p:ph type="body" orient="vert" idx="1"/>
          </p:nvPr>
        </p:nvSpPr>
        <p:spPr/>
        <p:txBody>
          <a:bodyPr vert="eaVert"/>
          <a:lstStyle/>
          <a:p>
            <a:pPr lvl="0"/>
            <a:r>
              <a:rPr lang="sl-SI"/>
              <a:t>Kliknite, če želite urediti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Rectangle 2"/>
          <p:cNvSpPr>
            <a:spLocks noGrp="1" noChangeArrowheads="1"/>
          </p:cNvSpPr>
          <p:nvPr>
            <p:ph type="ftr" sz="quarter" idx="10"/>
          </p:nvPr>
        </p:nvSpPr>
        <p:spPr>
          <a:ln/>
        </p:spPr>
        <p:txBody>
          <a:bodyPr/>
          <a:lstStyle>
            <a:lvl1pPr>
              <a:defRPr/>
            </a:lvl1pPr>
          </a:lstStyle>
          <a:p>
            <a:pPr fontAlgn="base">
              <a:spcBef>
                <a:spcPct val="0"/>
              </a:spcBef>
              <a:spcAft>
                <a:spcPct val="0"/>
              </a:spcAft>
              <a:defRPr/>
            </a:pPr>
            <a:endParaRPr lang="sl-SI">
              <a:solidFill>
                <a:srgbClr val="000000"/>
              </a:solidFill>
            </a:endParaRPr>
          </a:p>
        </p:txBody>
      </p:sp>
      <p:sp>
        <p:nvSpPr>
          <p:cNvPr id="5" name="Rectangle 3"/>
          <p:cNvSpPr>
            <a:spLocks noGrp="1" noChangeArrowheads="1"/>
          </p:cNvSpPr>
          <p:nvPr>
            <p:ph type="sldNum" sz="quarter" idx="11"/>
          </p:nvPr>
        </p:nvSpPr>
        <p:spPr>
          <a:ln/>
        </p:spPr>
        <p:txBody>
          <a:bodyPr/>
          <a:lstStyle>
            <a:lvl1pPr>
              <a:defRPr/>
            </a:lvl1pPr>
          </a:lstStyle>
          <a:p>
            <a:pPr fontAlgn="base">
              <a:spcBef>
                <a:spcPct val="0"/>
              </a:spcBef>
              <a:spcAft>
                <a:spcPct val="0"/>
              </a:spcAft>
              <a:defRPr/>
            </a:pPr>
            <a:fld id="{72981F58-C270-4D68-B18C-1A688EE62086}" type="slidenum">
              <a:rPr lang="sl-SI" altLang="sl-SI" smtClean="0">
                <a:solidFill>
                  <a:srgbClr val="000000"/>
                </a:solidFill>
              </a:rPr>
              <a:pPr fontAlgn="base">
                <a:spcBef>
                  <a:spcPct val="0"/>
                </a:spcBef>
                <a:spcAft>
                  <a:spcPct val="0"/>
                </a:spcAft>
                <a:defRPr/>
              </a:pPr>
              <a:t>‹#›</a:t>
            </a:fld>
            <a:endParaRPr lang="sl-SI" altLang="sl-SI">
              <a:solidFill>
                <a:srgbClr val="000000"/>
              </a:solidFill>
            </a:endParaRPr>
          </a:p>
        </p:txBody>
      </p:sp>
      <p:sp>
        <p:nvSpPr>
          <p:cNvPr id="6" name="Rectangle 16"/>
          <p:cNvSpPr>
            <a:spLocks noGrp="1" noChangeArrowheads="1"/>
          </p:cNvSpPr>
          <p:nvPr>
            <p:ph type="dt" sz="half" idx="12"/>
          </p:nvPr>
        </p:nvSpPr>
        <p:spPr>
          <a:ln/>
        </p:spPr>
        <p:txBody>
          <a:bodyPr/>
          <a:lstStyle>
            <a:lvl1pPr>
              <a:defRPr/>
            </a:lvl1pPr>
          </a:lstStyle>
          <a:p>
            <a:pPr fontAlgn="base">
              <a:spcBef>
                <a:spcPct val="0"/>
              </a:spcBef>
              <a:spcAft>
                <a:spcPct val="0"/>
              </a:spcAft>
              <a:defRPr/>
            </a:pPr>
            <a:fld id="{6BC41E71-D610-4B30-8AF0-F60B726A4185}" type="datetime1">
              <a:rPr lang="sl-SI" smtClean="0">
                <a:solidFill>
                  <a:srgbClr val="000000"/>
                </a:solidFill>
              </a:rPr>
              <a:pPr fontAlgn="base">
                <a:spcBef>
                  <a:spcPct val="0"/>
                </a:spcBef>
                <a:spcAft>
                  <a:spcPct val="0"/>
                </a:spcAft>
                <a:defRPr/>
              </a:pPr>
              <a:t>26. 09. 2021</a:t>
            </a:fld>
            <a:endParaRPr lang="sl-SI">
              <a:solidFill>
                <a:srgbClr val="000000"/>
              </a:solidFill>
            </a:endParaRPr>
          </a:p>
        </p:txBody>
      </p:sp>
    </p:spTree>
    <p:extLst>
      <p:ext uri="{BB962C8B-B14F-4D97-AF65-F5344CB8AC3E}">
        <p14:creationId xmlns:p14="http://schemas.microsoft.com/office/powerpoint/2010/main" val="262578000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p:cNvSpPr>
            <a:spLocks noGrp="1"/>
          </p:cNvSpPr>
          <p:nvPr>
            <p:ph type="title" orient="vert"/>
          </p:nvPr>
        </p:nvSpPr>
        <p:spPr>
          <a:xfrm>
            <a:off x="8839200" y="457200"/>
            <a:ext cx="2743200" cy="5410200"/>
          </a:xfrm>
        </p:spPr>
        <p:txBody>
          <a:bodyPr vert="eaVert"/>
          <a:lstStyle/>
          <a:p>
            <a:r>
              <a:rPr lang="sl-SI"/>
              <a:t>Kliknite, če želite urediti slog naslova matrice</a:t>
            </a:r>
          </a:p>
        </p:txBody>
      </p:sp>
      <p:sp>
        <p:nvSpPr>
          <p:cNvPr id="3" name="Ograda navpičnega besedila 2"/>
          <p:cNvSpPr>
            <a:spLocks noGrp="1"/>
          </p:cNvSpPr>
          <p:nvPr>
            <p:ph type="body" orient="vert" idx="1"/>
          </p:nvPr>
        </p:nvSpPr>
        <p:spPr>
          <a:xfrm>
            <a:off x="609600" y="457200"/>
            <a:ext cx="8026400" cy="5410200"/>
          </a:xfrm>
        </p:spPr>
        <p:txBody>
          <a:bodyPr vert="eaVert"/>
          <a:lstStyle/>
          <a:p>
            <a:pPr lvl="0"/>
            <a:r>
              <a:rPr lang="sl-SI"/>
              <a:t>Kliknite, če želite urediti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Rectangle 2"/>
          <p:cNvSpPr>
            <a:spLocks noGrp="1" noChangeArrowheads="1"/>
          </p:cNvSpPr>
          <p:nvPr>
            <p:ph type="ftr" sz="quarter" idx="10"/>
          </p:nvPr>
        </p:nvSpPr>
        <p:spPr>
          <a:ln/>
        </p:spPr>
        <p:txBody>
          <a:bodyPr/>
          <a:lstStyle>
            <a:lvl1pPr>
              <a:defRPr/>
            </a:lvl1pPr>
          </a:lstStyle>
          <a:p>
            <a:pPr fontAlgn="base">
              <a:spcBef>
                <a:spcPct val="0"/>
              </a:spcBef>
              <a:spcAft>
                <a:spcPct val="0"/>
              </a:spcAft>
              <a:defRPr/>
            </a:pPr>
            <a:endParaRPr lang="sl-SI">
              <a:solidFill>
                <a:srgbClr val="000000"/>
              </a:solidFill>
            </a:endParaRPr>
          </a:p>
        </p:txBody>
      </p:sp>
      <p:sp>
        <p:nvSpPr>
          <p:cNvPr id="5" name="Rectangle 3"/>
          <p:cNvSpPr>
            <a:spLocks noGrp="1" noChangeArrowheads="1"/>
          </p:cNvSpPr>
          <p:nvPr>
            <p:ph type="sldNum" sz="quarter" idx="11"/>
          </p:nvPr>
        </p:nvSpPr>
        <p:spPr>
          <a:ln/>
        </p:spPr>
        <p:txBody>
          <a:bodyPr/>
          <a:lstStyle>
            <a:lvl1pPr>
              <a:defRPr/>
            </a:lvl1pPr>
          </a:lstStyle>
          <a:p>
            <a:pPr fontAlgn="base">
              <a:spcBef>
                <a:spcPct val="0"/>
              </a:spcBef>
              <a:spcAft>
                <a:spcPct val="0"/>
              </a:spcAft>
              <a:defRPr/>
            </a:pPr>
            <a:fld id="{EE0BD86E-9776-4EA9-B9CC-4B90317A0172}" type="slidenum">
              <a:rPr lang="sl-SI" altLang="sl-SI" smtClean="0">
                <a:solidFill>
                  <a:srgbClr val="000000"/>
                </a:solidFill>
              </a:rPr>
              <a:pPr fontAlgn="base">
                <a:spcBef>
                  <a:spcPct val="0"/>
                </a:spcBef>
                <a:spcAft>
                  <a:spcPct val="0"/>
                </a:spcAft>
                <a:defRPr/>
              </a:pPr>
              <a:t>‹#›</a:t>
            </a:fld>
            <a:endParaRPr lang="sl-SI" altLang="sl-SI">
              <a:solidFill>
                <a:srgbClr val="000000"/>
              </a:solidFill>
            </a:endParaRPr>
          </a:p>
        </p:txBody>
      </p:sp>
      <p:sp>
        <p:nvSpPr>
          <p:cNvPr id="6" name="Rectangle 16"/>
          <p:cNvSpPr>
            <a:spLocks noGrp="1" noChangeArrowheads="1"/>
          </p:cNvSpPr>
          <p:nvPr>
            <p:ph type="dt" sz="half" idx="12"/>
          </p:nvPr>
        </p:nvSpPr>
        <p:spPr>
          <a:ln/>
        </p:spPr>
        <p:txBody>
          <a:bodyPr/>
          <a:lstStyle>
            <a:lvl1pPr>
              <a:defRPr/>
            </a:lvl1pPr>
          </a:lstStyle>
          <a:p>
            <a:pPr fontAlgn="base">
              <a:spcBef>
                <a:spcPct val="0"/>
              </a:spcBef>
              <a:spcAft>
                <a:spcPct val="0"/>
              </a:spcAft>
              <a:defRPr/>
            </a:pPr>
            <a:fld id="{E440C32B-4F27-4EF3-AE1B-FC3B60B273AC}" type="datetime1">
              <a:rPr lang="sl-SI" smtClean="0">
                <a:solidFill>
                  <a:srgbClr val="000000"/>
                </a:solidFill>
              </a:rPr>
              <a:pPr fontAlgn="base">
                <a:spcBef>
                  <a:spcPct val="0"/>
                </a:spcBef>
                <a:spcAft>
                  <a:spcPct val="0"/>
                </a:spcAft>
                <a:defRPr/>
              </a:pPr>
              <a:t>26. 09. 2021</a:t>
            </a:fld>
            <a:endParaRPr lang="sl-SI">
              <a:solidFill>
                <a:srgbClr val="000000"/>
              </a:solidFill>
            </a:endParaRPr>
          </a:p>
        </p:txBody>
      </p:sp>
    </p:spTree>
    <p:extLst>
      <p:ext uri="{BB962C8B-B14F-4D97-AF65-F5344CB8AC3E}">
        <p14:creationId xmlns:p14="http://schemas.microsoft.com/office/powerpoint/2010/main" val="156256153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xAndObj" preserve="1">
  <p:cSld name="Naslov, besedilo in vsebina">
    <p:spTree>
      <p:nvGrpSpPr>
        <p:cNvPr id="1" name=""/>
        <p:cNvGrpSpPr/>
        <p:nvPr/>
      </p:nvGrpSpPr>
      <p:grpSpPr>
        <a:xfrm>
          <a:off x="0" y="0"/>
          <a:ext cx="0" cy="0"/>
          <a:chOff x="0" y="0"/>
          <a:chExt cx="0" cy="0"/>
        </a:xfrm>
      </p:grpSpPr>
      <p:sp>
        <p:nvSpPr>
          <p:cNvPr id="2" name="Naslov 1"/>
          <p:cNvSpPr>
            <a:spLocks noGrp="1"/>
          </p:cNvSpPr>
          <p:nvPr>
            <p:ph type="title"/>
          </p:nvPr>
        </p:nvSpPr>
        <p:spPr>
          <a:xfrm>
            <a:off x="609600" y="457200"/>
            <a:ext cx="10972800" cy="1371600"/>
          </a:xfrm>
        </p:spPr>
        <p:txBody>
          <a:bodyPr/>
          <a:lstStyle/>
          <a:p>
            <a:r>
              <a:rPr lang="sl-SI"/>
              <a:t>Kliknite, če želite urediti slog naslova matrice</a:t>
            </a:r>
          </a:p>
        </p:txBody>
      </p:sp>
      <p:sp>
        <p:nvSpPr>
          <p:cNvPr id="3" name="Ograda besedila 2"/>
          <p:cNvSpPr>
            <a:spLocks noGrp="1"/>
          </p:cNvSpPr>
          <p:nvPr>
            <p:ph type="body" sz="half" idx="1"/>
          </p:nvPr>
        </p:nvSpPr>
        <p:spPr>
          <a:xfrm>
            <a:off x="609600" y="1981200"/>
            <a:ext cx="5384800" cy="3886200"/>
          </a:xfrm>
        </p:spPr>
        <p:txBody>
          <a:bodyPr/>
          <a:lstStyle/>
          <a:p>
            <a:pPr lvl="0"/>
            <a:r>
              <a:rPr lang="sl-SI"/>
              <a:t>Kliknite, če želite urediti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grada vsebine 3"/>
          <p:cNvSpPr>
            <a:spLocks noGrp="1"/>
          </p:cNvSpPr>
          <p:nvPr>
            <p:ph sz="half" idx="2"/>
          </p:nvPr>
        </p:nvSpPr>
        <p:spPr>
          <a:xfrm>
            <a:off x="6197600" y="1981200"/>
            <a:ext cx="5384800" cy="3886200"/>
          </a:xfrm>
        </p:spPr>
        <p:txBody>
          <a:bodyPr/>
          <a:lstStyle/>
          <a:p>
            <a:pPr lvl="0"/>
            <a:r>
              <a:rPr lang="sl-SI"/>
              <a:t>Kliknite, če želite urediti sloge besedila matrice</a:t>
            </a:r>
          </a:p>
          <a:p>
            <a:pPr lvl="1"/>
            <a:r>
              <a:rPr lang="sl-SI"/>
              <a:t>Druga raven</a:t>
            </a:r>
          </a:p>
          <a:p>
            <a:pPr lvl="2"/>
            <a:r>
              <a:rPr lang="sl-SI"/>
              <a:t>Tretja raven</a:t>
            </a:r>
          </a:p>
          <a:p>
            <a:pPr lvl="3"/>
            <a:r>
              <a:rPr lang="sl-SI"/>
              <a:t>Četrta raven</a:t>
            </a:r>
          </a:p>
          <a:p>
            <a:pPr lvl="4"/>
            <a:r>
              <a:rPr lang="sl-SI"/>
              <a:t>Peta raven</a:t>
            </a:r>
          </a:p>
        </p:txBody>
      </p:sp>
      <p:sp>
        <p:nvSpPr>
          <p:cNvPr id="5" name="Rectangle 2"/>
          <p:cNvSpPr>
            <a:spLocks noGrp="1" noChangeArrowheads="1"/>
          </p:cNvSpPr>
          <p:nvPr>
            <p:ph type="ftr" sz="quarter" idx="10"/>
          </p:nvPr>
        </p:nvSpPr>
        <p:spPr>
          <a:ln/>
        </p:spPr>
        <p:txBody>
          <a:bodyPr/>
          <a:lstStyle>
            <a:lvl1pPr>
              <a:defRPr/>
            </a:lvl1pPr>
          </a:lstStyle>
          <a:p>
            <a:pPr fontAlgn="base">
              <a:spcBef>
                <a:spcPct val="0"/>
              </a:spcBef>
              <a:spcAft>
                <a:spcPct val="0"/>
              </a:spcAft>
              <a:defRPr/>
            </a:pPr>
            <a:endParaRPr lang="sl-SI">
              <a:solidFill>
                <a:srgbClr val="000000"/>
              </a:solidFill>
            </a:endParaRPr>
          </a:p>
        </p:txBody>
      </p:sp>
      <p:sp>
        <p:nvSpPr>
          <p:cNvPr id="6" name="Rectangle 3"/>
          <p:cNvSpPr>
            <a:spLocks noGrp="1" noChangeArrowheads="1"/>
          </p:cNvSpPr>
          <p:nvPr>
            <p:ph type="sldNum" sz="quarter" idx="11"/>
          </p:nvPr>
        </p:nvSpPr>
        <p:spPr>
          <a:ln/>
        </p:spPr>
        <p:txBody>
          <a:bodyPr/>
          <a:lstStyle>
            <a:lvl1pPr>
              <a:defRPr/>
            </a:lvl1pPr>
          </a:lstStyle>
          <a:p>
            <a:pPr fontAlgn="base">
              <a:spcBef>
                <a:spcPct val="0"/>
              </a:spcBef>
              <a:spcAft>
                <a:spcPct val="0"/>
              </a:spcAft>
              <a:defRPr/>
            </a:pPr>
            <a:fld id="{6553C4B5-42BB-4E46-A538-A6F44C670EA9}" type="slidenum">
              <a:rPr lang="sl-SI" altLang="sl-SI" smtClean="0">
                <a:solidFill>
                  <a:srgbClr val="000000"/>
                </a:solidFill>
              </a:rPr>
              <a:pPr fontAlgn="base">
                <a:spcBef>
                  <a:spcPct val="0"/>
                </a:spcBef>
                <a:spcAft>
                  <a:spcPct val="0"/>
                </a:spcAft>
                <a:defRPr/>
              </a:pPr>
              <a:t>‹#›</a:t>
            </a:fld>
            <a:endParaRPr lang="sl-SI" altLang="sl-SI">
              <a:solidFill>
                <a:srgbClr val="000000"/>
              </a:solidFill>
            </a:endParaRPr>
          </a:p>
        </p:txBody>
      </p:sp>
      <p:sp>
        <p:nvSpPr>
          <p:cNvPr id="7" name="Rectangle 16"/>
          <p:cNvSpPr>
            <a:spLocks noGrp="1" noChangeArrowheads="1"/>
          </p:cNvSpPr>
          <p:nvPr>
            <p:ph type="dt" sz="half" idx="12"/>
          </p:nvPr>
        </p:nvSpPr>
        <p:spPr>
          <a:ln/>
        </p:spPr>
        <p:txBody>
          <a:bodyPr/>
          <a:lstStyle>
            <a:lvl1pPr>
              <a:defRPr/>
            </a:lvl1pPr>
          </a:lstStyle>
          <a:p>
            <a:pPr fontAlgn="base">
              <a:spcBef>
                <a:spcPct val="0"/>
              </a:spcBef>
              <a:spcAft>
                <a:spcPct val="0"/>
              </a:spcAft>
              <a:defRPr/>
            </a:pPr>
            <a:fld id="{F6C92C73-43AE-4D55-8033-B487F322CF11}" type="datetime1">
              <a:rPr lang="sl-SI" smtClean="0">
                <a:solidFill>
                  <a:srgbClr val="000000"/>
                </a:solidFill>
              </a:rPr>
              <a:pPr fontAlgn="base">
                <a:spcBef>
                  <a:spcPct val="0"/>
                </a:spcBef>
                <a:spcAft>
                  <a:spcPct val="0"/>
                </a:spcAft>
                <a:defRPr/>
              </a:pPr>
              <a:t>26. 09. 2021</a:t>
            </a:fld>
            <a:endParaRPr lang="sl-SI">
              <a:solidFill>
                <a:srgbClr val="000000"/>
              </a:solidFill>
            </a:endParaRPr>
          </a:p>
        </p:txBody>
      </p:sp>
    </p:spTree>
    <p:extLst>
      <p:ext uri="{BB962C8B-B14F-4D97-AF65-F5344CB8AC3E}">
        <p14:creationId xmlns:p14="http://schemas.microsoft.com/office/powerpoint/2010/main" val="367321454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bl" preserve="1">
  <p:cSld name="Naslov in tabela">
    <p:spTree>
      <p:nvGrpSpPr>
        <p:cNvPr id="1" name=""/>
        <p:cNvGrpSpPr/>
        <p:nvPr/>
      </p:nvGrpSpPr>
      <p:grpSpPr>
        <a:xfrm>
          <a:off x="0" y="0"/>
          <a:ext cx="0" cy="0"/>
          <a:chOff x="0" y="0"/>
          <a:chExt cx="0" cy="0"/>
        </a:xfrm>
      </p:grpSpPr>
      <p:sp>
        <p:nvSpPr>
          <p:cNvPr id="2" name="Naslov 1"/>
          <p:cNvSpPr>
            <a:spLocks noGrp="1"/>
          </p:cNvSpPr>
          <p:nvPr>
            <p:ph type="title"/>
          </p:nvPr>
        </p:nvSpPr>
        <p:spPr>
          <a:xfrm>
            <a:off x="609600" y="457200"/>
            <a:ext cx="10972800" cy="1371600"/>
          </a:xfrm>
        </p:spPr>
        <p:txBody>
          <a:bodyPr/>
          <a:lstStyle/>
          <a:p>
            <a:r>
              <a:rPr lang="sl-SI"/>
              <a:t>Kliknite, če želite urediti slog naslova matrice</a:t>
            </a:r>
          </a:p>
        </p:txBody>
      </p:sp>
      <p:sp>
        <p:nvSpPr>
          <p:cNvPr id="3" name="Ograda tabele 2"/>
          <p:cNvSpPr>
            <a:spLocks noGrp="1"/>
          </p:cNvSpPr>
          <p:nvPr>
            <p:ph type="tbl" idx="1"/>
          </p:nvPr>
        </p:nvSpPr>
        <p:spPr>
          <a:xfrm>
            <a:off x="609600" y="1981200"/>
            <a:ext cx="10972800" cy="3886200"/>
          </a:xfrm>
        </p:spPr>
        <p:txBody>
          <a:bodyPr/>
          <a:lstStyle/>
          <a:p>
            <a:pPr lvl="0"/>
            <a:endParaRPr lang="sl-SI" noProof="0"/>
          </a:p>
        </p:txBody>
      </p:sp>
      <p:sp>
        <p:nvSpPr>
          <p:cNvPr id="4" name="Rectangle 2"/>
          <p:cNvSpPr>
            <a:spLocks noGrp="1" noChangeArrowheads="1"/>
          </p:cNvSpPr>
          <p:nvPr>
            <p:ph type="ftr" sz="quarter" idx="10"/>
          </p:nvPr>
        </p:nvSpPr>
        <p:spPr>
          <a:ln/>
        </p:spPr>
        <p:txBody>
          <a:bodyPr/>
          <a:lstStyle>
            <a:lvl1pPr>
              <a:defRPr/>
            </a:lvl1pPr>
          </a:lstStyle>
          <a:p>
            <a:pPr fontAlgn="base">
              <a:spcBef>
                <a:spcPct val="0"/>
              </a:spcBef>
              <a:spcAft>
                <a:spcPct val="0"/>
              </a:spcAft>
              <a:defRPr/>
            </a:pPr>
            <a:endParaRPr lang="sl-SI">
              <a:solidFill>
                <a:srgbClr val="000000"/>
              </a:solidFill>
            </a:endParaRPr>
          </a:p>
        </p:txBody>
      </p:sp>
      <p:sp>
        <p:nvSpPr>
          <p:cNvPr id="5" name="Rectangle 3"/>
          <p:cNvSpPr>
            <a:spLocks noGrp="1" noChangeArrowheads="1"/>
          </p:cNvSpPr>
          <p:nvPr>
            <p:ph type="sldNum" sz="quarter" idx="11"/>
          </p:nvPr>
        </p:nvSpPr>
        <p:spPr>
          <a:ln/>
        </p:spPr>
        <p:txBody>
          <a:bodyPr/>
          <a:lstStyle>
            <a:lvl1pPr>
              <a:defRPr/>
            </a:lvl1pPr>
          </a:lstStyle>
          <a:p>
            <a:pPr fontAlgn="base">
              <a:spcBef>
                <a:spcPct val="0"/>
              </a:spcBef>
              <a:spcAft>
                <a:spcPct val="0"/>
              </a:spcAft>
              <a:defRPr/>
            </a:pPr>
            <a:fld id="{965EA429-0CA6-4EFC-A6C4-6D892B46F31A}" type="slidenum">
              <a:rPr lang="sl-SI" altLang="sl-SI" smtClean="0">
                <a:solidFill>
                  <a:srgbClr val="000000"/>
                </a:solidFill>
              </a:rPr>
              <a:pPr fontAlgn="base">
                <a:spcBef>
                  <a:spcPct val="0"/>
                </a:spcBef>
                <a:spcAft>
                  <a:spcPct val="0"/>
                </a:spcAft>
                <a:defRPr/>
              </a:pPr>
              <a:t>‹#›</a:t>
            </a:fld>
            <a:endParaRPr lang="sl-SI" altLang="sl-SI">
              <a:solidFill>
                <a:srgbClr val="000000"/>
              </a:solidFill>
            </a:endParaRPr>
          </a:p>
        </p:txBody>
      </p:sp>
      <p:sp>
        <p:nvSpPr>
          <p:cNvPr id="6" name="Rectangle 16"/>
          <p:cNvSpPr>
            <a:spLocks noGrp="1" noChangeArrowheads="1"/>
          </p:cNvSpPr>
          <p:nvPr>
            <p:ph type="dt" sz="half" idx="12"/>
          </p:nvPr>
        </p:nvSpPr>
        <p:spPr>
          <a:ln/>
        </p:spPr>
        <p:txBody>
          <a:bodyPr/>
          <a:lstStyle>
            <a:lvl1pPr>
              <a:defRPr/>
            </a:lvl1pPr>
          </a:lstStyle>
          <a:p>
            <a:pPr fontAlgn="base">
              <a:spcBef>
                <a:spcPct val="0"/>
              </a:spcBef>
              <a:spcAft>
                <a:spcPct val="0"/>
              </a:spcAft>
              <a:defRPr/>
            </a:pPr>
            <a:fld id="{DACE141C-0DAD-4B4E-BD51-6E48B717E7C3}" type="datetime1">
              <a:rPr lang="sl-SI" smtClean="0">
                <a:solidFill>
                  <a:srgbClr val="000000"/>
                </a:solidFill>
              </a:rPr>
              <a:pPr fontAlgn="base">
                <a:spcBef>
                  <a:spcPct val="0"/>
                </a:spcBef>
                <a:spcAft>
                  <a:spcPct val="0"/>
                </a:spcAft>
                <a:defRPr/>
              </a:pPr>
              <a:t>26. 09. 2021</a:t>
            </a:fld>
            <a:endParaRPr lang="sl-SI">
              <a:solidFill>
                <a:srgbClr val="000000"/>
              </a:solidFill>
            </a:endParaRPr>
          </a:p>
        </p:txBody>
      </p:sp>
    </p:spTree>
    <p:extLst>
      <p:ext uri="{BB962C8B-B14F-4D97-AF65-F5344CB8AC3E}">
        <p14:creationId xmlns:p14="http://schemas.microsoft.com/office/powerpoint/2010/main" val="116420757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TwoObj" preserve="1">
  <p:cSld name="Naslov, besedilo in 2 vsebini">
    <p:spTree>
      <p:nvGrpSpPr>
        <p:cNvPr id="1" name=""/>
        <p:cNvGrpSpPr/>
        <p:nvPr/>
      </p:nvGrpSpPr>
      <p:grpSpPr>
        <a:xfrm>
          <a:off x="0" y="0"/>
          <a:ext cx="0" cy="0"/>
          <a:chOff x="0" y="0"/>
          <a:chExt cx="0" cy="0"/>
        </a:xfrm>
      </p:grpSpPr>
      <p:sp>
        <p:nvSpPr>
          <p:cNvPr id="2" name="Naslov 1"/>
          <p:cNvSpPr>
            <a:spLocks noGrp="1"/>
          </p:cNvSpPr>
          <p:nvPr>
            <p:ph type="title"/>
          </p:nvPr>
        </p:nvSpPr>
        <p:spPr>
          <a:xfrm>
            <a:off x="609600" y="457200"/>
            <a:ext cx="10972800" cy="1371600"/>
          </a:xfrm>
        </p:spPr>
        <p:txBody>
          <a:bodyPr/>
          <a:lstStyle/>
          <a:p>
            <a:r>
              <a:rPr lang="sl-SI"/>
              <a:t>Kliknite, če želite urediti slog naslova matrice</a:t>
            </a:r>
          </a:p>
        </p:txBody>
      </p:sp>
      <p:sp>
        <p:nvSpPr>
          <p:cNvPr id="3" name="Ograda besedila 2"/>
          <p:cNvSpPr>
            <a:spLocks noGrp="1"/>
          </p:cNvSpPr>
          <p:nvPr>
            <p:ph type="body" sz="half" idx="1"/>
          </p:nvPr>
        </p:nvSpPr>
        <p:spPr>
          <a:xfrm>
            <a:off x="609600" y="1981200"/>
            <a:ext cx="5384800" cy="3886200"/>
          </a:xfrm>
        </p:spPr>
        <p:txBody>
          <a:bodyPr/>
          <a:lstStyle/>
          <a:p>
            <a:pPr lvl="0"/>
            <a:r>
              <a:rPr lang="sl-SI"/>
              <a:t>Kliknite, če želite urediti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grada vsebine 3"/>
          <p:cNvSpPr>
            <a:spLocks noGrp="1"/>
          </p:cNvSpPr>
          <p:nvPr>
            <p:ph sz="quarter" idx="2"/>
          </p:nvPr>
        </p:nvSpPr>
        <p:spPr>
          <a:xfrm>
            <a:off x="6197600" y="1981200"/>
            <a:ext cx="5384800" cy="1866900"/>
          </a:xfrm>
        </p:spPr>
        <p:txBody>
          <a:bodyPr/>
          <a:lstStyle/>
          <a:p>
            <a:pPr lvl="0"/>
            <a:r>
              <a:rPr lang="sl-SI"/>
              <a:t>Kliknite, če želite urediti sloge besedila matrice</a:t>
            </a:r>
          </a:p>
          <a:p>
            <a:pPr lvl="1"/>
            <a:r>
              <a:rPr lang="sl-SI"/>
              <a:t>Druga raven</a:t>
            </a:r>
          </a:p>
          <a:p>
            <a:pPr lvl="2"/>
            <a:r>
              <a:rPr lang="sl-SI"/>
              <a:t>Tretja raven</a:t>
            </a:r>
          </a:p>
          <a:p>
            <a:pPr lvl="3"/>
            <a:r>
              <a:rPr lang="sl-SI"/>
              <a:t>Četrta raven</a:t>
            </a:r>
          </a:p>
          <a:p>
            <a:pPr lvl="4"/>
            <a:r>
              <a:rPr lang="sl-SI"/>
              <a:t>Peta raven</a:t>
            </a:r>
          </a:p>
        </p:txBody>
      </p:sp>
      <p:sp>
        <p:nvSpPr>
          <p:cNvPr id="5" name="Ograda vsebine 4"/>
          <p:cNvSpPr>
            <a:spLocks noGrp="1"/>
          </p:cNvSpPr>
          <p:nvPr>
            <p:ph sz="quarter" idx="3"/>
          </p:nvPr>
        </p:nvSpPr>
        <p:spPr>
          <a:xfrm>
            <a:off x="6197600" y="4000500"/>
            <a:ext cx="5384800" cy="1866900"/>
          </a:xfrm>
        </p:spPr>
        <p:txBody>
          <a:bodyPr/>
          <a:lstStyle/>
          <a:p>
            <a:pPr lvl="0"/>
            <a:r>
              <a:rPr lang="sl-SI"/>
              <a:t>Kliknite, če želite urediti sloge besedila matrice</a:t>
            </a:r>
          </a:p>
          <a:p>
            <a:pPr lvl="1"/>
            <a:r>
              <a:rPr lang="sl-SI"/>
              <a:t>Druga raven</a:t>
            </a:r>
          </a:p>
          <a:p>
            <a:pPr lvl="2"/>
            <a:r>
              <a:rPr lang="sl-SI"/>
              <a:t>Tretja raven</a:t>
            </a:r>
          </a:p>
          <a:p>
            <a:pPr lvl="3"/>
            <a:r>
              <a:rPr lang="sl-SI"/>
              <a:t>Četrta raven</a:t>
            </a:r>
          </a:p>
          <a:p>
            <a:pPr lvl="4"/>
            <a:r>
              <a:rPr lang="sl-SI"/>
              <a:t>Peta raven</a:t>
            </a:r>
          </a:p>
        </p:txBody>
      </p:sp>
      <p:sp>
        <p:nvSpPr>
          <p:cNvPr id="6" name="Rectangle 2"/>
          <p:cNvSpPr>
            <a:spLocks noGrp="1" noChangeArrowheads="1"/>
          </p:cNvSpPr>
          <p:nvPr>
            <p:ph type="ftr" sz="quarter" idx="10"/>
          </p:nvPr>
        </p:nvSpPr>
        <p:spPr>
          <a:ln/>
        </p:spPr>
        <p:txBody>
          <a:bodyPr/>
          <a:lstStyle>
            <a:lvl1pPr>
              <a:defRPr/>
            </a:lvl1pPr>
          </a:lstStyle>
          <a:p>
            <a:pPr fontAlgn="base">
              <a:spcBef>
                <a:spcPct val="0"/>
              </a:spcBef>
              <a:spcAft>
                <a:spcPct val="0"/>
              </a:spcAft>
              <a:defRPr/>
            </a:pPr>
            <a:endParaRPr lang="sl-SI">
              <a:solidFill>
                <a:srgbClr val="000000"/>
              </a:solidFill>
            </a:endParaRPr>
          </a:p>
        </p:txBody>
      </p:sp>
      <p:sp>
        <p:nvSpPr>
          <p:cNvPr id="7" name="Rectangle 3"/>
          <p:cNvSpPr>
            <a:spLocks noGrp="1" noChangeArrowheads="1"/>
          </p:cNvSpPr>
          <p:nvPr>
            <p:ph type="sldNum" sz="quarter" idx="11"/>
          </p:nvPr>
        </p:nvSpPr>
        <p:spPr>
          <a:ln/>
        </p:spPr>
        <p:txBody>
          <a:bodyPr/>
          <a:lstStyle>
            <a:lvl1pPr>
              <a:defRPr/>
            </a:lvl1pPr>
          </a:lstStyle>
          <a:p>
            <a:pPr fontAlgn="base">
              <a:spcBef>
                <a:spcPct val="0"/>
              </a:spcBef>
              <a:spcAft>
                <a:spcPct val="0"/>
              </a:spcAft>
              <a:defRPr/>
            </a:pPr>
            <a:fld id="{E7AE5F3C-1FF0-4C0B-ACB0-7915662AF92F}" type="slidenum">
              <a:rPr lang="sl-SI" altLang="sl-SI" smtClean="0">
                <a:solidFill>
                  <a:srgbClr val="000000"/>
                </a:solidFill>
              </a:rPr>
              <a:pPr fontAlgn="base">
                <a:spcBef>
                  <a:spcPct val="0"/>
                </a:spcBef>
                <a:spcAft>
                  <a:spcPct val="0"/>
                </a:spcAft>
                <a:defRPr/>
              </a:pPr>
              <a:t>‹#›</a:t>
            </a:fld>
            <a:endParaRPr lang="sl-SI" altLang="sl-SI">
              <a:solidFill>
                <a:srgbClr val="000000"/>
              </a:solidFill>
            </a:endParaRPr>
          </a:p>
        </p:txBody>
      </p:sp>
      <p:sp>
        <p:nvSpPr>
          <p:cNvPr id="8" name="Rectangle 16"/>
          <p:cNvSpPr>
            <a:spLocks noGrp="1" noChangeArrowheads="1"/>
          </p:cNvSpPr>
          <p:nvPr>
            <p:ph type="dt" sz="half" idx="12"/>
          </p:nvPr>
        </p:nvSpPr>
        <p:spPr>
          <a:ln/>
        </p:spPr>
        <p:txBody>
          <a:bodyPr/>
          <a:lstStyle>
            <a:lvl1pPr>
              <a:defRPr/>
            </a:lvl1pPr>
          </a:lstStyle>
          <a:p>
            <a:pPr fontAlgn="base">
              <a:spcBef>
                <a:spcPct val="0"/>
              </a:spcBef>
              <a:spcAft>
                <a:spcPct val="0"/>
              </a:spcAft>
              <a:defRPr/>
            </a:pPr>
            <a:fld id="{94150D19-4B62-40D8-A46F-0365604F354A}" type="datetime1">
              <a:rPr lang="sl-SI" smtClean="0">
                <a:solidFill>
                  <a:srgbClr val="000000"/>
                </a:solidFill>
              </a:rPr>
              <a:pPr fontAlgn="base">
                <a:spcBef>
                  <a:spcPct val="0"/>
                </a:spcBef>
                <a:spcAft>
                  <a:spcPct val="0"/>
                </a:spcAft>
                <a:defRPr/>
              </a:pPr>
              <a:t>26. 09. 2021</a:t>
            </a:fld>
            <a:endParaRPr lang="sl-SI">
              <a:solidFill>
                <a:srgbClr val="000000"/>
              </a:solidFill>
            </a:endParaRPr>
          </a:p>
        </p:txBody>
      </p:sp>
    </p:spTree>
    <p:extLst>
      <p:ext uri="{BB962C8B-B14F-4D97-AF65-F5344CB8AC3E}">
        <p14:creationId xmlns:p14="http://schemas.microsoft.com/office/powerpoint/2010/main" val="379869641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Only" preserve="1">
  <p:cSld name="Vsebina">
    <p:spTree>
      <p:nvGrpSpPr>
        <p:cNvPr id="1" name=""/>
        <p:cNvGrpSpPr/>
        <p:nvPr/>
      </p:nvGrpSpPr>
      <p:grpSpPr>
        <a:xfrm>
          <a:off x="0" y="0"/>
          <a:ext cx="0" cy="0"/>
          <a:chOff x="0" y="0"/>
          <a:chExt cx="0" cy="0"/>
        </a:xfrm>
      </p:grpSpPr>
      <p:sp>
        <p:nvSpPr>
          <p:cNvPr id="2" name="Ograda vsebine 1"/>
          <p:cNvSpPr>
            <a:spLocks noGrp="1"/>
          </p:cNvSpPr>
          <p:nvPr>
            <p:ph/>
          </p:nvPr>
        </p:nvSpPr>
        <p:spPr>
          <a:xfrm>
            <a:off x="609600" y="457200"/>
            <a:ext cx="10972800" cy="5410200"/>
          </a:xfrm>
        </p:spPr>
        <p:txBody>
          <a:bodyPr/>
          <a:lstStyle/>
          <a:p>
            <a:pPr lvl="0"/>
            <a:r>
              <a:rPr lang="sl-SI"/>
              <a:t>Kliknite, če želite urediti sloge besedila matrice</a:t>
            </a:r>
          </a:p>
          <a:p>
            <a:pPr lvl="1"/>
            <a:r>
              <a:rPr lang="sl-SI"/>
              <a:t>Druga raven</a:t>
            </a:r>
          </a:p>
          <a:p>
            <a:pPr lvl="2"/>
            <a:r>
              <a:rPr lang="sl-SI"/>
              <a:t>Tretja raven</a:t>
            </a:r>
          </a:p>
          <a:p>
            <a:pPr lvl="3"/>
            <a:r>
              <a:rPr lang="sl-SI"/>
              <a:t>Četrta raven</a:t>
            </a:r>
          </a:p>
          <a:p>
            <a:pPr lvl="4"/>
            <a:r>
              <a:rPr lang="sl-SI"/>
              <a:t>Peta raven</a:t>
            </a:r>
          </a:p>
        </p:txBody>
      </p:sp>
      <p:sp>
        <p:nvSpPr>
          <p:cNvPr id="3" name="Rectangle 2"/>
          <p:cNvSpPr>
            <a:spLocks noGrp="1" noChangeArrowheads="1"/>
          </p:cNvSpPr>
          <p:nvPr>
            <p:ph type="ftr" sz="quarter" idx="10"/>
          </p:nvPr>
        </p:nvSpPr>
        <p:spPr>
          <a:ln/>
        </p:spPr>
        <p:txBody>
          <a:bodyPr/>
          <a:lstStyle>
            <a:lvl1pPr>
              <a:defRPr/>
            </a:lvl1pPr>
          </a:lstStyle>
          <a:p>
            <a:pPr fontAlgn="base">
              <a:spcBef>
                <a:spcPct val="0"/>
              </a:spcBef>
              <a:spcAft>
                <a:spcPct val="0"/>
              </a:spcAft>
              <a:defRPr/>
            </a:pPr>
            <a:endParaRPr lang="sl-SI">
              <a:solidFill>
                <a:srgbClr val="000000"/>
              </a:solidFill>
            </a:endParaRPr>
          </a:p>
        </p:txBody>
      </p:sp>
      <p:sp>
        <p:nvSpPr>
          <p:cNvPr id="4" name="Rectangle 3"/>
          <p:cNvSpPr>
            <a:spLocks noGrp="1" noChangeArrowheads="1"/>
          </p:cNvSpPr>
          <p:nvPr>
            <p:ph type="sldNum" sz="quarter" idx="11"/>
          </p:nvPr>
        </p:nvSpPr>
        <p:spPr>
          <a:ln/>
        </p:spPr>
        <p:txBody>
          <a:bodyPr/>
          <a:lstStyle>
            <a:lvl1pPr>
              <a:defRPr/>
            </a:lvl1pPr>
          </a:lstStyle>
          <a:p>
            <a:pPr fontAlgn="base">
              <a:spcBef>
                <a:spcPct val="0"/>
              </a:spcBef>
              <a:spcAft>
                <a:spcPct val="0"/>
              </a:spcAft>
              <a:defRPr/>
            </a:pPr>
            <a:fld id="{8B234990-C6A7-4F77-B7F1-360D98BAE9B7}" type="slidenum">
              <a:rPr lang="sl-SI" altLang="sl-SI" smtClean="0">
                <a:solidFill>
                  <a:srgbClr val="000000"/>
                </a:solidFill>
              </a:rPr>
              <a:pPr fontAlgn="base">
                <a:spcBef>
                  <a:spcPct val="0"/>
                </a:spcBef>
                <a:spcAft>
                  <a:spcPct val="0"/>
                </a:spcAft>
                <a:defRPr/>
              </a:pPr>
              <a:t>‹#›</a:t>
            </a:fld>
            <a:endParaRPr lang="sl-SI" altLang="sl-SI">
              <a:solidFill>
                <a:srgbClr val="000000"/>
              </a:solidFill>
            </a:endParaRPr>
          </a:p>
        </p:txBody>
      </p:sp>
      <p:sp>
        <p:nvSpPr>
          <p:cNvPr id="5" name="Rectangle 16"/>
          <p:cNvSpPr>
            <a:spLocks noGrp="1" noChangeArrowheads="1"/>
          </p:cNvSpPr>
          <p:nvPr>
            <p:ph type="dt" sz="half" idx="12"/>
          </p:nvPr>
        </p:nvSpPr>
        <p:spPr>
          <a:ln/>
        </p:spPr>
        <p:txBody>
          <a:bodyPr/>
          <a:lstStyle>
            <a:lvl1pPr>
              <a:defRPr/>
            </a:lvl1pPr>
          </a:lstStyle>
          <a:p>
            <a:pPr fontAlgn="base">
              <a:spcBef>
                <a:spcPct val="0"/>
              </a:spcBef>
              <a:spcAft>
                <a:spcPct val="0"/>
              </a:spcAft>
              <a:defRPr/>
            </a:pPr>
            <a:fld id="{504DB669-6355-41C4-B8FB-F98C4E34F42F}" type="datetime1">
              <a:rPr lang="sl-SI" smtClean="0">
                <a:solidFill>
                  <a:srgbClr val="000000"/>
                </a:solidFill>
              </a:rPr>
              <a:pPr fontAlgn="base">
                <a:spcBef>
                  <a:spcPct val="0"/>
                </a:spcBef>
                <a:spcAft>
                  <a:spcPct val="0"/>
                </a:spcAft>
                <a:defRPr/>
              </a:pPr>
              <a:t>26. 09. 2021</a:t>
            </a:fld>
            <a:endParaRPr lang="sl-SI">
              <a:solidFill>
                <a:srgbClr val="000000"/>
              </a:solidFill>
            </a:endParaRPr>
          </a:p>
        </p:txBody>
      </p:sp>
    </p:spTree>
    <p:extLst>
      <p:ext uri="{BB962C8B-B14F-4D97-AF65-F5344CB8AC3E}">
        <p14:creationId xmlns:p14="http://schemas.microsoft.com/office/powerpoint/2010/main" val="25574566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p:cNvSpPr>
            <a:spLocks noGrp="1"/>
          </p:cNvSpPr>
          <p:nvPr>
            <p:ph type="title"/>
          </p:nvPr>
        </p:nvSpPr>
        <p:spPr>
          <a:xfrm>
            <a:off x="831850" y="1709738"/>
            <a:ext cx="10515600" cy="2852737"/>
          </a:xfrm>
        </p:spPr>
        <p:txBody>
          <a:bodyPr anchor="b"/>
          <a:lstStyle>
            <a:lvl1pPr>
              <a:defRPr sz="6000"/>
            </a:lvl1pPr>
          </a:lstStyle>
          <a:p>
            <a:r>
              <a:rPr lang="sl-SI" smtClean="0"/>
              <a:t>Uredite slog naslova matrice</a:t>
            </a:r>
            <a:endParaRPr lang="sl-SI"/>
          </a:p>
        </p:txBody>
      </p:sp>
      <p:sp>
        <p:nvSpPr>
          <p:cNvPr id="3" name="Označba mesta besedila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l-SI" smtClean="0"/>
              <a:t>Uredite sloge besedila matrice</a:t>
            </a:r>
          </a:p>
        </p:txBody>
      </p:sp>
      <p:sp>
        <p:nvSpPr>
          <p:cNvPr id="4" name="Označba mesta datuma 3"/>
          <p:cNvSpPr>
            <a:spLocks noGrp="1"/>
          </p:cNvSpPr>
          <p:nvPr>
            <p:ph type="dt" sz="half" idx="10"/>
          </p:nvPr>
        </p:nvSpPr>
        <p:spPr/>
        <p:txBody>
          <a:bodyPr/>
          <a:lstStyle/>
          <a:p>
            <a:fld id="{60C2A96A-6D25-45B7-97E9-835CB3F2BE2F}" type="datetimeFigureOut">
              <a:rPr lang="sl-SI" smtClean="0"/>
              <a:t>26. 09. 2021</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0DB507B7-5B6E-46FF-B1B3-B79A8DDF2005}" type="slidenum">
              <a:rPr lang="sl-SI" smtClean="0"/>
              <a:t>‹#›</a:t>
            </a:fld>
            <a:endParaRPr lang="sl-SI"/>
          </a:p>
        </p:txBody>
      </p:sp>
    </p:spTree>
    <p:extLst>
      <p:ext uri="{BB962C8B-B14F-4D97-AF65-F5344CB8AC3E}">
        <p14:creationId xmlns:p14="http://schemas.microsoft.com/office/powerpoint/2010/main" val="20453361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Označba mesta vsebine 2"/>
          <p:cNvSpPr>
            <a:spLocks noGrp="1"/>
          </p:cNvSpPr>
          <p:nvPr>
            <p:ph sz="half" idx="1"/>
          </p:nvPr>
        </p:nvSpPr>
        <p:spPr>
          <a:xfrm>
            <a:off x="838200" y="1825625"/>
            <a:ext cx="5181600" cy="4351338"/>
          </a:xfrm>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značba mesta vsebine 3"/>
          <p:cNvSpPr>
            <a:spLocks noGrp="1"/>
          </p:cNvSpPr>
          <p:nvPr>
            <p:ph sz="half" idx="2"/>
          </p:nvPr>
        </p:nvSpPr>
        <p:spPr>
          <a:xfrm>
            <a:off x="6172200" y="1825625"/>
            <a:ext cx="5181600" cy="4351338"/>
          </a:xfrm>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5" name="Označba mesta datuma 4"/>
          <p:cNvSpPr>
            <a:spLocks noGrp="1"/>
          </p:cNvSpPr>
          <p:nvPr>
            <p:ph type="dt" sz="half" idx="10"/>
          </p:nvPr>
        </p:nvSpPr>
        <p:spPr/>
        <p:txBody>
          <a:bodyPr/>
          <a:lstStyle/>
          <a:p>
            <a:fld id="{60C2A96A-6D25-45B7-97E9-835CB3F2BE2F}" type="datetimeFigureOut">
              <a:rPr lang="sl-SI" smtClean="0"/>
              <a:t>26. 09. 2021</a:t>
            </a:fld>
            <a:endParaRPr lang="sl-SI"/>
          </a:p>
        </p:txBody>
      </p:sp>
      <p:sp>
        <p:nvSpPr>
          <p:cNvPr id="6" name="Označba mesta noge 5"/>
          <p:cNvSpPr>
            <a:spLocks noGrp="1"/>
          </p:cNvSpPr>
          <p:nvPr>
            <p:ph type="ftr" sz="quarter" idx="11"/>
          </p:nvPr>
        </p:nvSpPr>
        <p:spPr/>
        <p:txBody>
          <a:bodyPr/>
          <a:lstStyle/>
          <a:p>
            <a:endParaRPr lang="sl-SI"/>
          </a:p>
        </p:txBody>
      </p:sp>
      <p:sp>
        <p:nvSpPr>
          <p:cNvPr id="7" name="Označba mesta številke diapozitiva 6"/>
          <p:cNvSpPr>
            <a:spLocks noGrp="1"/>
          </p:cNvSpPr>
          <p:nvPr>
            <p:ph type="sldNum" sz="quarter" idx="12"/>
          </p:nvPr>
        </p:nvSpPr>
        <p:spPr/>
        <p:txBody>
          <a:bodyPr/>
          <a:lstStyle/>
          <a:p>
            <a:fld id="{0DB507B7-5B6E-46FF-B1B3-B79A8DDF2005}" type="slidenum">
              <a:rPr lang="sl-SI" smtClean="0"/>
              <a:t>‹#›</a:t>
            </a:fld>
            <a:endParaRPr lang="sl-SI"/>
          </a:p>
        </p:txBody>
      </p:sp>
    </p:spTree>
    <p:extLst>
      <p:ext uri="{BB962C8B-B14F-4D97-AF65-F5344CB8AC3E}">
        <p14:creationId xmlns:p14="http://schemas.microsoft.com/office/powerpoint/2010/main" val="32381770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p:cNvSpPr>
            <a:spLocks noGrp="1"/>
          </p:cNvSpPr>
          <p:nvPr>
            <p:ph type="title"/>
          </p:nvPr>
        </p:nvSpPr>
        <p:spPr>
          <a:xfrm>
            <a:off x="839788" y="365125"/>
            <a:ext cx="10515600" cy="1325563"/>
          </a:xfrm>
        </p:spPr>
        <p:txBody>
          <a:bodyPr/>
          <a:lstStyle/>
          <a:p>
            <a:r>
              <a:rPr lang="sl-SI" smtClean="0"/>
              <a:t>Uredite slog naslova matrice</a:t>
            </a:r>
            <a:endParaRPr lang="sl-SI"/>
          </a:p>
        </p:txBody>
      </p:sp>
      <p:sp>
        <p:nvSpPr>
          <p:cNvPr id="3" name="Označba mesta besedila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Uredite sloge besedila matrice</a:t>
            </a:r>
          </a:p>
        </p:txBody>
      </p:sp>
      <p:sp>
        <p:nvSpPr>
          <p:cNvPr id="4" name="Označba mesta vsebine 3"/>
          <p:cNvSpPr>
            <a:spLocks noGrp="1"/>
          </p:cNvSpPr>
          <p:nvPr>
            <p:ph sz="half" idx="2"/>
          </p:nvPr>
        </p:nvSpPr>
        <p:spPr>
          <a:xfrm>
            <a:off x="839788" y="2505075"/>
            <a:ext cx="5157787" cy="3684588"/>
          </a:xfrm>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5" name="Označba mesta besedila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Uredite sloge besedila matrice</a:t>
            </a:r>
          </a:p>
        </p:txBody>
      </p:sp>
      <p:sp>
        <p:nvSpPr>
          <p:cNvPr id="6" name="Označba mesta vsebine 5"/>
          <p:cNvSpPr>
            <a:spLocks noGrp="1"/>
          </p:cNvSpPr>
          <p:nvPr>
            <p:ph sz="quarter" idx="4"/>
          </p:nvPr>
        </p:nvSpPr>
        <p:spPr>
          <a:xfrm>
            <a:off x="6172200" y="2505075"/>
            <a:ext cx="5183188" cy="3684588"/>
          </a:xfrm>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7" name="Označba mesta datuma 6"/>
          <p:cNvSpPr>
            <a:spLocks noGrp="1"/>
          </p:cNvSpPr>
          <p:nvPr>
            <p:ph type="dt" sz="half" idx="10"/>
          </p:nvPr>
        </p:nvSpPr>
        <p:spPr/>
        <p:txBody>
          <a:bodyPr/>
          <a:lstStyle/>
          <a:p>
            <a:fld id="{60C2A96A-6D25-45B7-97E9-835CB3F2BE2F}" type="datetimeFigureOut">
              <a:rPr lang="sl-SI" smtClean="0"/>
              <a:t>26. 09. 2021</a:t>
            </a:fld>
            <a:endParaRPr lang="sl-SI"/>
          </a:p>
        </p:txBody>
      </p:sp>
      <p:sp>
        <p:nvSpPr>
          <p:cNvPr id="8" name="Označba mesta noge 7"/>
          <p:cNvSpPr>
            <a:spLocks noGrp="1"/>
          </p:cNvSpPr>
          <p:nvPr>
            <p:ph type="ftr" sz="quarter" idx="11"/>
          </p:nvPr>
        </p:nvSpPr>
        <p:spPr/>
        <p:txBody>
          <a:bodyPr/>
          <a:lstStyle/>
          <a:p>
            <a:endParaRPr lang="sl-SI"/>
          </a:p>
        </p:txBody>
      </p:sp>
      <p:sp>
        <p:nvSpPr>
          <p:cNvPr id="9" name="Označba mesta številke diapozitiva 8"/>
          <p:cNvSpPr>
            <a:spLocks noGrp="1"/>
          </p:cNvSpPr>
          <p:nvPr>
            <p:ph type="sldNum" sz="quarter" idx="12"/>
          </p:nvPr>
        </p:nvSpPr>
        <p:spPr/>
        <p:txBody>
          <a:bodyPr/>
          <a:lstStyle/>
          <a:p>
            <a:fld id="{0DB507B7-5B6E-46FF-B1B3-B79A8DDF2005}" type="slidenum">
              <a:rPr lang="sl-SI" smtClean="0"/>
              <a:t>‹#›</a:t>
            </a:fld>
            <a:endParaRPr lang="sl-SI"/>
          </a:p>
        </p:txBody>
      </p:sp>
    </p:spTree>
    <p:extLst>
      <p:ext uri="{BB962C8B-B14F-4D97-AF65-F5344CB8AC3E}">
        <p14:creationId xmlns:p14="http://schemas.microsoft.com/office/powerpoint/2010/main" val="19897646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Označba mesta datuma 2"/>
          <p:cNvSpPr>
            <a:spLocks noGrp="1"/>
          </p:cNvSpPr>
          <p:nvPr>
            <p:ph type="dt" sz="half" idx="10"/>
          </p:nvPr>
        </p:nvSpPr>
        <p:spPr/>
        <p:txBody>
          <a:bodyPr/>
          <a:lstStyle/>
          <a:p>
            <a:fld id="{60C2A96A-6D25-45B7-97E9-835CB3F2BE2F}" type="datetimeFigureOut">
              <a:rPr lang="sl-SI" smtClean="0"/>
              <a:t>26. 09. 2021</a:t>
            </a:fld>
            <a:endParaRPr lang="sl-SI"/>
          </a:p>
        </p:txBody>
      </p:sp>
      <p:sp>
        <p:nvSpPr>
          <p:cNvPr id="4" name="Označba mesta noge 3"/>
          <p:cNvSpPr>
            <a:spLocks noGrp="1"/>
          </p:cNvSpPr>
          <p:nvPr>
            <p:ph type="ftr" sz="quarter" idx="11"/>
          </p:nvPr>
        </p:nvSpPr>
        <p:spPr/>
        <p:txBody>
          <a:bodyPr/>
          <a:lstStyle/>
          <a:p>
            <a:endParaRPr lang="sl-SI"/>
          </a:p>
        </p:txBody>
      </p:sp>
      <p:sp>
        <p:nvSpPr>
          <p:cNvPr id="5" name="Označba mesta številke diapozitiva 4"/>
          <p:cNvSpPr>
            <a:spLocks noGrp="1"/>
          </p:cNvSpPr>
          <p:nvPr>
            <p:ph type="sldNum" sz="quarter" idx="12"/>
          </p:nvPr>
        </p:nvSpPr>
        <p:spPr/>
        <p:txBody>
          <a:bodyPr/>
          <a:lstStyle/>
          <a:p>
            <a:fld id="{0DB507B7-5B6E-46FF-B1B3-B79A8DDF2005}" type="slidenum">
              <a:rPr lang="sl-SI" smtClean="0"/>
              <a:t>‹#›</a:t>
            </a:fld>
            <a:endParaRPr lang="sl-SI"/>
          </a:p>
        </p:txBody>
      </p:sp>
    </p:spTree>
    <p:extLst>
      <p:ext uri="{BB962C8B-B14F-4D97-AF65-F5344CB8AC3E}">
        <p14:creationId xmlns:p14="http://schemas.microsoft.com/office/powerpoint/2010/main" val="42133994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Označba mesta datuma 1"/>
          <p:cNvSpPr>
            <a:spLocks noGrp="1"/>
          </p:cNvSpPr>
          <p:nvPr>
            <p:ph type="dt" sz="half" idx="10"/>
          </p:nvPr>
        </p:nvSpPr>
        <p:spPr/>
        <p:txBody>
          <a:bodyPr/>
          <a:lstStyle/>
          <a:p>
            <a:fld id="{60C2A96A-6D25-45B7-97E9-835CB3F2BE2F}" type="datetimeFigureOut">
              <a:rPr lang="sl-SI" smtClean="0"/>
              <a:t>26. 09. 2021</a:t>
            </a:fld>
            <a:endParaRPr lang="sl-SI"/>
          </a:p>
        </p:txBody>
      </p:sp>
      <p:sp>
        <p:nvSpPr>
          <p:cNvPr id="3" name="Označba mesta noge 2"/>
          <p:cNvSpPr>
            <a:spLocks noGrp="1"/>
          </p:cNvSpPr>
          <p:nvPr>
            <p:ph type="ftr" sz="quarter" idx="11"/>
          </p:nvPr>
        </p:nvSpPr>
        <p:spPr/>
        <p:txBody>
          <a:bodyPr/>
          <a:lstStyle/>
          <a:p>
            <a:endParaRPr lang="sl-SI"/>
          </a:p>
        </p:txBody>
      </p:sp>
      <p:sp>
        <p:nvSpPr>
          <p:cNvPr id="4" name="Označba mesta številke diapozitiva 3"/>
          <p:cNvSpPr>
            <a:spLocks noGrp="1"/>
          </p:cNvSpPr>
          <p:nvPr>
            <p:ph type="sldNum" sz="quarter" idx="12"/>
          </p:nvPr>
        </p:nvSpPr>
        <p:spPr/>
        <p:txBody>
          <a:bodyPr/>
          <a:lstStyle/>
          <a:p>
            <a:fld id="{0DB507B7-5B6E-46FF-B1B3-B79A8DDF2005}" type="slidenum">
              <a:rPr lang="sl-SI" smtClean="0"/>
              <a:t>‹#›</a:t>
            </a:fld>
            <a:endParaRPr lang="sl-SI"/>
          </a:p>
        </p:txBody>
      </p:sp>
    </p:spTree>
    <p:extLst>
      <p:ext uri="{BB962C8B-B14F-4D97-AF65-F5344CB8AC3E}">
        <p14:creationId xmlns:p14="http://schemas.microsoft.com/office/powerpoint/2010/main" val="20472555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Vsebina z naslovom">
    <p:spTree>
      <p:nvGrpSpPr>
        <p:cNvPr id="1" name=""/>
        <p:cNvGrpSpPr/>
        <p:nvPr/>
      </p:nvGrpSpPr>
      <p:grpSpPr>
        <a:xfrm>
          <a:off x="0" y="0"/>
          <a:ext cx="0" cy="0"/>
          <a:chOff x="0" y="0"/>
          <a:chExt cx="0" cy="0"/>
        </a:xfrm>
      </p:grpSpPr>
      <p:sp>
        <p:nvSpPr>
          <p:cNvPr id="2" name="Naslov 1"/>
          <p:cNvSpPr>
            <a:spLocks noGrp="1"/>
          </p:cNvSpPr>
          <p:nvPr>
            <p:ph type="title"/>
          </p:nvPr>
        </p:nvSpPr>
        <p:spPr>
          <a:xfrm>
            <a:off x="839788" y="457200"/>
            <a:ext cx="3932237" cy="1600200"/>
          </a:xfrm>
        </p:spPr>
        <p:txBody>
          <a:bodyPr anchor="b"/>
          <a:lstStyle>
            <a:lvl1pPr>
              <a:defRPr sz="3200"/>
            </a:lvl1pPr>
          </a:lstStyle>
          <a:p>
            <a:r>
              <a:rPr lang="sl-SI" smtClean="0"/>
              <a:t>Uredite slog naslova matrice</a:t>
            </a:r>
            <a:endParaRPr lang="sl-SI"/>
          </a:p>
        </p:txBody>
      </p:sp>
      <p:sp>
        <p:nvSpPr>
          <p:cNvPr id="3" name="Označba mesta vsebine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značba mesta besedila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smtClean="0"/>
              <a:t>Uredite sloge besedila matrice</a:t>
            </a:r>
          </a:p>
        </p:txBody>
      </p:sp>
      <p:sp>
        <p:nvSpPr>
          <p:cNvPr id="5" name="Označba mesta datuma 4"/>
          <p:cNvSpPr>
            <a:spLocks noGrp="1"/>
          </p:cNvSpPr>
          <p:nvPr>
            <p:ph type="dt" sz="half" idx="10"/>
          </p:nvPr>
        </p:nvSpPr>
        <p:spPr/>
        <p:txBody>
          <a:bodyPr/>
          <a:lstStyle/>
          <a:p>
            <a:fld id="{60C2A96A-6D25-45B7-97E9-835CB3F2BE2F}" type="datetimeFigureOut">
              <a:rPr lang="sl-SI" smtClean="0"/>
              <a:t>26. 09. 2021</a:t>
            </a:fld>
            <a:endParaRPr lang="sl-SI"/>
          </a:p>
        </p:txBody>
      </p:sp>
      <p:sp>
        <p:nvSpPr>
          <p:cNvPr id="6" name="Označba mesta noge 5"/>
          <p:cNvSpPr>
            <a:spLocks noGrp="1"/>
          </p:cNvSpPr>
          <p:nvPr>
            <p:ph type="ftr" sz="quarter" idx="11"/>
          </p:nvPr>
        </p:nvSpPr>
        <p:spPr/>
        <p:txBody>
          <a:bodyPr/>
          <a:lstStyle/>
          <a:p>
            <a:endParaRPr lang="sl-SI"/>
          </a:p>
        </p:txBody>
      </p:sp>
      <p:sp>
        <p:nvSpPr>
          <p:cNvPr id="7" name="Označba mesta številke diapozitiva 6"/>
          <p:cNvSpPr>
            <a:spLocks noGrp="1"/>
          </p:cNvSpPr>
          <p:nvPr>
            <p:ph type="sldNum" sz="quarter" idx="12"/>
          </p:nvPr>
        </p:nvSpPr>
        <p:spPr/>
        <p:txBody>
          <a:bodyPr/>
          <a:lstStyle/>
          <a:p>
            <a:fld id="{0DB507B7-5B6E-46FF-B1B3-B79A8DDF2005}" type="slidenum">
              <a:rPr lang="sl-SI" smtClean="0"/>
              <a:t>‹#›</a:t>
            </a:fld>
            <a:endParaRPr lang="sl-SI"/>
          </a:p>
        </p:txBody>
      </p:sp>
    </p:spTree>
    <p:extLst>
      <p:ext uri="{BB962C8B-B14F-4D97-AF65-F5344CB8AC3E}">
        <p14:creationId xmlns:p14="http://schemas.microsoft.com/office/powerpoint/2010/main" val="3548978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p:cNvSpPr>
            <a:spLocks noGrp="1"/>
          </p:cNvSpPr>
          <p:nvPr>
            <p:ph type="title"/>
          </p:nvPr>
        </p:nvSpPr>
        <p:spPr>
          <a:xfrm>
            <a:off x="839788" y="457200"/>
            <a:ext cx="3932237" cy="1600200"/>
          </a:xfrm>
        </p:spPr>
        <p:txBody>
          <a:bodyPr anchor="b"/>
          <a:lstStyle>
            <a:lvl1pPr>
              <a:defRPr sz="3200"/>
            </a:lvl1pPr>
          </a:lstStyle>
          <a:p>
            <a:r>
              <a:rPr lang="sl-SI" smtClean="0"/>
              <a:t>Uredite slog naslova matrice</a:t>
            </a:r>
            <a:endParaRPr lang="sl-SI"/>
          </a:p>
        </p:txBody>
      </p:sp>
      <p:sp>
        <p:nvSpPr>
          <p:cNvPr id="3" name="Označba mesta slik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l-SI"/>
          </a:p>
        </p:txBody>
      </p:sp>
      <p:sp>
        <p:nvSpPr>
          <p:cNvPr id="4" name="Označba mesta besedila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smtClean="0"/>
              <a:t>Uredite sloge besedila matrice</a:t>
            </a:r>
          </a:p>
        </p:txBody>
      </p:sp>
      <p:sp>
        <p:nvSpPr>
          <p:cNvPr id="5" name="Označba mesta datuma 4"/>
          <p:cNvSpPr>
            <a:spLocks noGrp="1"/>
          </p:cNvSpPr>
          <p:nvPr>
            <p:ph type="dt" sz="half" idx="10"/>
          </p:nvPr>
        </p:nvSpPr>
        <p:spPr/>
        <p:txBody>
          <a:bodyPr/>
          <a:lstStyle/>
          <a:p>
            <a:fld id="{60C2A96A-6D25-45B7-97E9-835CB3F2BE2F}" type="datetimeFigureOut">
              <a:rPr lang="sl-SI" smtClean="0"/>
              <a:t>26. 09. 2021</a:t>
            </a:fld>
            <a:endParaRPr lang="sl-SI"/>
          </a:p>
        </p:txBody>
      </p:sp>
      <p:sp>
        <p:nvSpPr>
          <p:cNvPr id="6" name="Označba mesta noge 5"/>
          <p:cNvSpPr>
            <a:spLocks noGrp="1"/>
          </p:cNvSpPr>
          <p:nvPr>
            <p:ph type="ftr" sz="quarter" idx="11"/>
          </p:nvPr>
        </p:nvSpPr>
        <p:spPr/>
        <p:txBody>
          <a:bodyPr/>
          <a:lstStyle/>
          <a:p>
            <a:endParaRPr lang="sl-SI"/>
          </a:p>
        </p:txBody>
      </p:sp>
      <p:sp>
        <p:nvSpPr>
          <p:cNvPr id="7" name="Označba mesta številke diapozitiva 6"/>
          <p:cNvSpPr>
            <a:spLocks noGrp="1"/>
          </p:cNvSpPr>
          <p:nvPr>
            <p:ph type="sldNum" sz="quarter" idx="12"/>
          </p:nvPr>
        </p:nvSpPr>
        <p:spPr/>
        <p:txBody>
          <a:bodyPr/>
          <a:lstStyle/>
          <a:p>
            <a:fld id="{0DB507B7-5B6E-46FF-B1B3-B79A8DDF2005}" type="slidenum">
              <a:rPr lang="sl-SI" smtClean="0"/>
              <a:t>‹#›</a:t>
            </a:fld>
            <a:endParaRPr lang="sl-SI"/>
          </a:p>
        </p:txBody>
      </p:sp>
    </p:spTree>
    <p:extLst>
      <p:ext uri="{BB962C8B-B14F-4D97-AF65-F5344CB8AC3E}">
        <p14:creationId xmlns:p14="http://schemas.microsoft.com/office/powerpoint/2010/main" val="18420653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theme" Target="../theme/theme2.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značba mesta naslova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l-SI" smtClean="0"/>
              <a:t>Uredite slog naslova matrice</a:t>
            </a:r>
            <a:endParaRPr lang="sl-SI"/>
          </a:p>
        </p:txBody>
      </p:sp>
      <p:sp>
        <p:nvSpPr>
          <p:cNvPr id="3" name="Označba mesta besedila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značba mesta datum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0C2A96A-6D25-45B7-97E9-835CB3F2BE2F}" type="datetimeFigureOut">
              <a:rPr lang="sl-SI" smtClean="0"/>
              <a:t>26. 09. 2021</a:t>
            </a:fld>
            <a:endParaRPr lang="sl-SI"/>
          </a:p>
        </p:txBody>
      </p:sp>
      <p:sp>
        <p:nvSpPr>
          <p:cNvPr id="5" name="Označba mesta no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l-SI"/>
          </a:p>
        </p:txBody>
      </p:sp>
      <p:sp>
        <p:nvSpPr>
          <p:cNvPr id="6" name="Označba mesta številke diapoz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B507B7-5B6E-46FF-B1B3-B79A8DDF2005}" type="slidenum">
              <a:rPr lang="sl-SI" smtClean="0"/>
              <a:t>‹#›</a:t>
            </a:fld>
            <a:endParaRPr lang="sl-SI"/>
          </a:p>
        </p:txBody>
      </p:sp>
    </p:spTree>
    <p:extLst>
      <p:ext uri="{BB962C8B-B14F-4D97-AF65-F5344CB8AC3E}">
        <p14:creationId xmlns:p14="http://schemas.microsoft.com/office/powerpoint/2010/main" val="7110184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ftr" sz="quarter" idx="3"/>
          </p:nvPr>
        </p:nvSpPr>
        <p:spPr bwMode="auto">
          <a:xfrm>
            <a:off x="4165600" y="6248400"/>
            <a:ext cx="3860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atin typeface="Arial" charset="0"/>
                <a:cs typeface="Arial" charset="0"/>
              </a:defRPr>
            </a:lvl1pPr>
          </a:lstStyle>
          <a:p>
            <a:pPr fontAlgn="base">
              <a:spcBef>
                <a:spcPct val="0"/>
              </a:spcBef>
              <a:spcAft>
                <a:spcPct val="0"/>
              </a:spcAft>
              <a:defRPr/>
            </a:pPr>
            <a:endParaRPr lang="sl-SI">
              <a:solidFill>
                <a:srgbClr val="000000"/>
              </a:solidFill>
            </a:endParaRPr>
          </a:p>
        </p:txBody>
      </p:sp>
      <p:sp>
        <p:nvSpPr>
          <p:cNvPr id="15363" name="Rectangle 3"/>
          <p:cNvSpPr>
            <a:spLocks noGrp="1" noChangeArrowheads="1"/>
          </p:cNvSpPr>
          <p:nvPr>
            <p:ph type="sldNum" sz="quarter" idx="4"/>
          </p:nvPr>
        </p:nvSpPr>
        <p:spPr bwMode="auto">
          <a:xfrm>
            <a:off x="8737600" y="6248400"/>
            <a:ext cx="2844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Black" panose="020B0A04020102020204" pitchFamily="34" charset="0"/>
              </a:defRPr>
            </a:lvl1pPr>
          </a:lstStyle>
          <a:p>
            <a:pPr fontAlgn="base">
              <a:spcBef>
                <a:spcPct val="0"/>
              </a:spcBef>
              <a:spcAft>
                <a:spcPct val="0"/>
              </a:spcAft>
              <a:defRPr/>
            </a:pPr>
            <a:fld id="{269754AD-CACD-4893-AAB7-AB516D4ABA76}" type="slidenum">
              <a:rPr lang="sl-SI" altLang="sl-SI" smtClean="0">
                <a:solidFill>
                  <a:srgbClr val="000000"/>
                </a:solidFill>
              </a:rPr>
              <a:pPr fontAlgn="base">
                <a:spcBef>
                  <a:spcPct val="0"/>
                </a:spcBef>
                <a:spcAft>
                  <a:spcPct val="0"/>
                </a:spcAft>
                <a:defRPr/>
              </a:pPr>
              <a:t>‹#›</a:t>
            </a:fld>
            <a:endParaRPr lang="sl-SI" altLang="sl-SI">
              <a:solidFill>
                <a:srgbClr val="000000"/>
              </a:solidFill>
            </a:endParaRPr>
          </a:p>
        </p:txBody>
      </p:sp>
      <p:grpSp>
        <p:nvGrpSpPr>
          <p:cNvPr id="1028" name="Group 4"/>
          <p:cNvGrpSpPr>
            <a:grpSpLocks/>
          </p:cNvGrpSpPr>
          <p:nvPr/>
        </p:nvGrpSpPr>
        <p:grpSpPr bwMode="auto">
          <a:xfrm>
            <a:off x="0" y="0"/>
            <a:ext cx="12192000" cy="546100"/>
            <a:chOff x="0" y="0"/>
            <a:chExt cx="5760" cy="344"/>
          </a:xfrm>
        </p:grpSpPr>
        <p:sp>
          <p:nvSpPr>
            <p:cNvPr id="1032" name="Rectangle 5"/>
            <p:cNvSpPr>
              <a:spLocks noChangeArrowheads="1"/>
            </p:cNvSpPr>
            <p:nvPr/>
          </p:nvSpPr>
          <p:spPr bwMode="auto">
            <a:xfrm>
              <a:off x="0" y="0"/>
              <a:ext cx="180" cy="336"/>
            </a:xfrm>
            <a:prstGeom prst="rect">
              <a:avLst/>
            </a:prstGeom>
            <a:gradFill rotWithShape="0">
              <a:gsLst>
                <a:gs pos="0">
                  <a:schemeClr val="folHlink"/>
                </a:gs>
                <a:gs pos="100000">
                  <a:schemeClr val="bg1"/>
                </a:gs>
              </a:gsLst>
              <a:lin ang="0" scaled="1"/>
            </a:gradFill>
            <a:ln>
              <a:noFill/>
            </a:ln>
          </p:spPr>
          <p:txBody>
            <a:bodyPr wrap="none" anchor="ctr"/>
            <a:lstStyle>
              <a:lvl1pPr eaLnBrk="0" hangingPunct="0">
                <a:defRPr sz="2200">
                  <a:solidFill>
                    <a:schemeClr val="tx1"/>
                  </a:solidFill>
                  <a:latin typeface="Arial" charset="0"/>
                  <a:cs typeface="Arial" charset="0"/>
                </a:defRPr>
              </a:lvl1pPr>
              <a:lvl2pPr marL="742950" indent="-285750" eaLnBrk="0" hangingPunct="0">
                <a:defRPr sz="2200">
                  <a:solidFill>
                    <a:schemeClr val="tx1"/>
                  </a:solidFill>
                  <a:latin typeface="Arial" charset="0"/>
                  <a:cs typeface="Arial" charset="0"/>
                </a:defRPr>
              </a:lvl2pPr>
              <a:lvl3pPr marL="1143000" indent="-228600" eaLnBrk="0" hangingPunct="0">
                <a:defRPr sz="2200">
                  <a:solidFill>
                    <a:schemeClr val="tx1"/>
                  </a:solidFill>
                  <a:latin typeface="Arial" charset="0"/>
                  <a:cs typeface="Arial" charset="0"/>
                </a:defRPr>
              </a:lvl3pPr>
              <a:lvl4pPr marL="1600200" indent="-228600" eaLnBrk="0" hangingPunct="0">
                <a:defRPr sz="2200">
                  <a:solidFill>
                    <a:schemeClr val="tx1"/>
                  </a:solidFill>
                  <a:latin typeface="Arial" charset="0"/>
                  <a:cs typeface="Arial" charset="0"/>
                </a:defRPr>
              </a:lvl4pPr>
              <a:lvl5pPr marL="2057400" indent="-228600" eaLnBrk="0" hangingPunct="0">
                <a:defRPr sz="2200">
                  <a:solidFill>
                    <a:schemeClr val="tx1"/>
                  </a:solidFill>
                  <a:latin typeface="Arial" charset="0"/>
                  <a:cs typeface="Arial" charset="0"/>
                </a:defRPr>
              </a:lvl5pPr>
              <a:lvl6pPr marL="2514600" indent="-228600" eaLnBrk="0" fontAlgn="base" hangingPunct="0">
                <a:spcBef>
                  <a:spcPct val="0"/>
                </a:spcBef>
                <a:spcAft>
                  <a:spcPct val="0"/>
                </a:spcAft>
                <a:defRPr sz="2200">
                  <a:solidFill>
                    <a:schemeClr val="tx1"/>
                  </a:solidFill>
                  <a:latin typeface="Arial" charset="0"/>
                  <a:cs typeface="Arial" charset="0"/>
                </a:defRPr>
              </a:lvl6pPr>
              <a:lvl7pPr marL="2971800" indent="-228600" eaLnBrk="0" fontAlgn="base" hangingPunct="0">
                <a:spcBef>
                  <a:spcPct val="0"/>
                </a:spcBef>
                <a:spcAft>
                  <a:spcPct val="0"/>
                </a:spcAft>
                <a:defRPr sz="2200">
                  <a:solidFill>
                    <a:schemeClr val="tx1"/>
                  </a:solidFill>
                  <a:latin typeface="Arial" charset="0"/>
                  <a:cs typeface="Arial" charset="0"/>
                </a:defRPr>
              </a:lvl7pPr>
              <a:lvl8pPr marL="3429000" indent="-228600" eaLnBrk="0" fontAlgn="base" hangingPunct="0">
                <a:spcBef>
                  <a:spcPct val="0"/>
                </a:spcBef>
                <a:spcAft>
                  <a:spcPct val="0"/>
                </a:spcAft>
                <a:defRPr sz="2200">
                  <a:solidFill>
                    <a:schemeClr val="tx1"/>
                  </a:solidFill>
                  <a:latin typeface="Arial" charset="0"/>
                  <a:cs typeface="Arial" charset="0"/>
                </a:defRPr>
              </a:lvl8pPr>
              <a:lvl9pPr marL="3886200" indent="-228600" eaLnBrk="0" fontAlgn="base" hangingPunct="0">
                <a:spcBef>
                  <a:spcPct val="0"/>
                </a:spcBef>
                <a:spcAft>
                  <a:spcPct val="0"/>
                </a:spcAft>
                <a:defRPr sz="2200">
                  <a:solidFill>
                    <a:schemeClr val="tx1"/>
                  </a:solidFill>
                  <a:latin typeface="Arial" charset="0"/>
                  <a:cs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sl-SI" altLang="sl-SI" sz="2400" b="0" i="0" u="none" strike="noStrike" kern="1200" cap="none" spc="0" normalizeH="0" baseline="0" noProof="0">
                <a:ln>
                  <a:noFill/>
                </a:ln>
                <a:solidFill>
                  <a:srgbClr val="000000"/>
                </a:solidFill>
                <a:effectLst/>
                <a:uLnTx/>
                <a:uFillTx/>
                <a:latin typeface="Times New Roman" pitchFamily="18" charset="0"/>
                <a:ea typeface="+mn-ea"/>
                <a:cs typeface="Arial" charset="0"/>
              </a:endParaRPr>
            </a:p>
          </p:txBody>
        </p:sp>
        <p:sp>
          <p:nvSpPr>
            <p:cNvPr id="1033" name="Rectangle 6"/>
            <p:cNvSpPr>
              <a:spLocks noChangeArrowheads="1"/>
            </p:cNvSpPr>
            <p:nvPr/>
          </p:nvSpPr>
          <p:spPr bwMode="auto">
            <a:xfrm>
              <a:off x="260" y="85"/>
              <a:ext cx="5500" cy="173"/>
            </a:xfrm>
            <a:prstGeom prst="rect">
              <a:avLst/>
            </a:prstGeom>
            <a:gradFill rotWithShape="0">
              <a:gsLst>
                <a:gs pos="0">
                  <a:schemeClr val="bg2"/>
                </a:gs>
                <a:gs pos="100000">
                  <a:schemeClr val="bg1"/>
                </a:gs>
              </a:gsLst>
              <a:lin ang="0" scaled="1"/>
            </a:gradFill>
            <a:ln>
              <a:noFill/>
            </a:ln>
          </p:spPr>
          <p:txBody>
            <a:bodyPr/>
            <a:lstStyle>
              <a:lvl1pPr eaLnBrk="0" hangingPunct="0">
                <a:defRPr sz="2200">
                  <a:solidFill>
                    <a:schemeClr val="tx1"/>
                  </a:solidFill>
                  <a:latin typeface="Arial" charset="0"/>
                  <a:cs typeface="Arial" charset="0"/>
                </a:defRPr>
              </a:lvl1pPr>
              <a:lvl2pPr marL="742950" indent="-285750" eaLnBrk="0" hangingPunct="0">
                <a:defRPr sz="2200">
                  <a:solidFill>
                    <a:schemeClr val="tx1"/>
                  </a:solidFill>
                  <a:latin typeface="Arial" charset="0"/>
                  <a:cs typeface="Arial" charset="0"/>
                </a:defRPr>
              </a:lvl2pPr>
              <a:lvl3pPr marL="1143000" indent="-228600" eaLnBrk="0" hangingPunct="0">
                <a:defRPr sz="2200">
                  <a:solidFill>
                    <a:schemeClr val="tx1"/>
                  </a:solidFill>
                  <a:latin typeface="Arial" charset="0"/>
                  <a:cs typeface="Arial" charset="0"/>
                </a:defRPr>
              </a:lvl3pPr>
              <a:lvl4pPr marL="1600200" indent="-228600" eaLnBrk="0" hangingPunct="0">
                <a:defRPr sz="2200">
                  <a:solidFill>
                    <a:schemeClr val="tx1"/>
                  </a:solidFill>
                  <a:latin typeface="Arial" charset="0"/>
                  <a:cs typeface="Arial" charset="0"/>
                </a:defRPr>
              </a:lvl4pPr>
              <a:lvl5pPr marL="2057400" indent="-228600" eaLnBrk="0" hangingPunct="0">
                <a:defRPr sz="2200">
                  <a:solidFill>
                    <a:schemeClr val="tx1"/>
                  </a:solidFill>
                  <a:latin typeface="Arial" charset="0"/>
                  <a:cs typeface="Arial" charset="0"/>
                </a:defRPr>
              </a:lvl5pPr>
              <a:lvl6pPr marL="2514600" indent="-228600" eaLnBrk="0" fontAlgn="base" hangingPunct="0">
                <a:spcBef>
                  <a:spcPct val="0"/>
                </a:spcBef>
                <a:spcAft>
                  <a:spcPct val="0"/>
                </a:spcAft>
                <a:defRPr sz="2200">
                  <a:solidFill>
                    <a:schemeClr val="tx1"/>
                  </a:solidFill>
                  <a:latin typeface="Arial" charset="0"/>
                  <a:cs typeface="Arial" charset="0"/>
                </a:defRPr>
              </a:lvl6pPr>
              <a:lvl7pPr marL="2971800" indent="-228600" eaLnBrk="0" fontAlgn="base" hangingPunct="0">
                <a:spcBef>
                  <a:spcPct val="0"/>
                </a:spcBef>
                <a:spcAft>
                  <a:spcPct val="0"/>
                </a:spcAft>
                <a:defRPr sz="2200">
                  <a:solidFill>
                    <a:schemeClr val="tx1"/>
                  </a:solidFill>
                  <a:latin typeface="Arial" charset="0"/>
                  <a:cs typeface="Arial" charset="0"/>
                </a:defRPr>
              </a:lvl7pPr>
              <a:lvl8pPr marL="3429000" indent="-228600" eaLnBrk="0" fontAlgn="base" hangingPunct="0">
                <a:spcBef>
                  <a:spcPct val="0"/>
                </a:spcBef>
                <a:spcAft>
                  <a:spcPct val="0"/>
                </a:spcAft>
                <a:defRPr sz="2200">
                  <a:solidFill>
                    <a:schemeClr val="tx1"/>
                  </a:solidFill>
                  <a:latin typeface="Arial" charset="0"/>
                  <a:cs typeface="Arial" charset="0"/>
                </a:defRPr>
              </a:lvl8pPr>
              <a:lvl9pPr marL="3886200" indent="-228600" eaLnBrk="0" fontAlgn="base" hangingPunct="0">
                <a:spcBef>
                  <a:spcPct val="0"/>
                </a:spcBef>
                <a:spcAft>
                  <a:spcPct val="0"/>
                </a:spcAft>
                <a:defRPr sz="2200">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l-SI" altLang="sl-SI" sz="2400" b="0" i="0" u="none" strike="noStrike" kern="1200" cap="none" spc="0" normalizeH="0" baseline="0" noProof="0">
                <a:ln>
                  <a:noFill/>
                </a:ln>
                <a:solidFill>
                  <a:srgbClr val="000000"/>
                </a:solidFill>
                <a:effectLst/>
                <a:uLnTx/>
                <a:uFillTx/>
                <a:latin typeface="Times New Roman" pitchFamily="18" charset="0"/>
                <a:ea typeface="+mn-ea"/>
                <a:cs typeface="Arial" charset="0"/>
              </a:endParaRPr>
            </a:p>
          </p:txBody>
        </p:sp>
        <p:sp>
          <p:nvSpPr>
            <p:cNvPr id="1034" name="Rectangle 7"/>
            <p:cNvSpPr>
              <a:spLocks noChangeArrowheads="1"/>
            </p:cNvSpPr>
            <p:nvPr/>
          </p:nvSpPr>
          <p:spPr bwMode="auto">
            <a:xfrm>
              <a:off x="258" y="85"/>
              <a:ext cx="87" cy="89"/>
            </a:xfrm>
            <a:prstGeom prst="rect">
              <a:avLst/>
            </a:prstGeom>
            <a:solidFill>
              <a:schemeClr val="folHlink"/>
            </a:solidFill>
            <a:ln>
              <a:noFill/>
            </a:ln>
          </p:spPr>
          <p:txBody>
            <a:bodyPr/>
            <a:lstStyle>
              <a:lvl1pPr eaLnBrk="0" hangingPunct="0">
                <a:defRPr sz="2200">
                  <a:solidFill>
                    <a:schemeClr val="tx1"/>
                  </a:solidFill>
                  <a:latin typeface="Arial" charset="0"/>
                  <a:cs typeface="Arial" charset="0"/>
                </a:defRPr>
              </a:lvl1pPr>
              <a:lvl2pPr marL="742950" indent="-285750" eaLnBrk="0" hangingPunct="0">
                <a:defRPr sz="2200">
                  <a:solidFill>
                    <a:schemeClr val="tx1"/>
                  </a:solidFill>
                  <a:latin typeface="Arial" charset="0"/>
                  <a:cs typeface="Arial" charset="0"/>
                </a:defRPr>
              </a:lvl2pPr>
              <a:lvl3pPr marL="1143000" indent="-228600" eaLnBrk="0" hangingPunct="0">
                <a:defRPr sz="2200">
                  <a:solidFill>
                    <a:schemeClr val="tx1"/>
                  </a:solidFill>
                  <a:latin typeface="Arial" charset="0"/>
                  <a:cs typeface="Arial" charset="0"/>
                </a:defRPr>
              </a:lvl3pPr>
              <a:lvl4pPr marL="1600200" indent="-228600" eaLnBrk="0" hangingPunct="0">
                <a:defRPr sz="2200">
                  <a:solidFill>
                    <a:schemeClr val="tx1"/>
                  </a:solidFill>
                  <a:latin typeface="Arial" charset="0"/>
                  <a:cs typeface="Arial" charset="0"/>
                </a:defRPr>
              </a:lvl4pPr>
              <a:lvl5pPr marL="2057400" indent="-228600" eaLnBrk="0" hangingPunct="0">
                <a:defRPr sz="2200">
                  <a:solidFill>
                    <a:schemeClr val="tx1"/>
                  </a:solidFill>
                  <a:latin typeface="Arial" charset="0"/>
                  <a:cs typeface="Arial" charset="0"/>
                </a:defRPr>
              </a:lvl5pPr>
              <a:lvl6pPr marL="2514600" indent="-228600" eaLnBrk="0" fontAlgn="base" hangingPunct="0">
                <a:spcBef>
                  <a:spcPct val="0"/>
                </a:spcBef>
                <a:spcAft>
                  <a:spcPct val="0"/>
                </a:spcAft>
                <a:defRPr sz="2200">
                  <a:solidFill>
                    <a:schemeClr val="tx1"/>
                  </a:solidFill>
                  <a:latin typeface="Arial" charset="0"/>
                  <a:cs typeface="Arial" charset="0"/>
                </a:defRPr>
              </a:lvl6pPr>
              <a:lvl7pPr marL="2971800" indent="-228600" eaLnBrk="0" fontAlgn="base" hangingPunct="0">
                <a:spcBef>
                  <a:spcPct val="0"/>
                </a:spcBef>
                <a:spcAft>
                  <a:spcPct val="0"/>
                </a:spcAft>
                <a:defRPr sz="2200">
                  <a:solidFill>
                    <a:schemeClr val="tx1"/>
                  </a:solidFill>
                  <a:latin typeface="Arial" charset="0"/>
                  <a:cs typeface="Arial" charset="0"/>
                </a:defRPr>
              </a:lvl7pPr>
              <a:lvl8pPr marL="3429000" indent="-228600" eaLnBrk="0" fontAlgn="base" hangingPunct="0">
                <a:spcBef>
                  <a:spcPct val="0"/>
                </a:spcBef>
                <a:spcAft>
                  <a:spcPct val="0"/>
                </a:spcAft>
                <a:defRPr sz="2200">
                  <a:solidFill>
                    <a:schemeClr val="tx1"/>
                  </a:solidFill>
                  <a:latin typeface="Arial" charset="0"/>
                  <a:cs typeface="Arial" charset="0"/>
                </a:defRPr>
              </a:lvl8pPr>
              <a:lvl9pPr marL="3886200" indent="-228600" eaLnBrk="0" fontAlgn="base" hangingPunct="0">
                <a:spcBef>
                  <a:spcPct val="0"/>
                </a:spcBef>
                <a:spcAft>
                  <a:spcPct val="0"/>
                </a:spcAft>
                <a:defRPr sz="2200">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l-SI" altLang="sl-SI" sz="1800" b="0" i="0" u="none" strike="noStrike" kern="1200" cap="none" spc="0" normalizeH="0" baseline="0" noProof="0">
                <a:ln>
                  <a:noFill/>
                </a:ln>
                <a:solidFill>
                  <a:srgbClr val="666699"/>
                </a:solidFill>
                <a:effectLst/>
                <a:uLnTx/>
                <a:uFillTx/>
                <a:latin typeface="Arial" charset="0"/>
                <a:ea typeface="+mn-ea"/>
                <a:cs typeface="Arial" charset="0"/>
              </a:endParaRPr>
            </a:p>
          </p:txBody>
        </p:sp>
        <p:sp>
          <p:nvSpPr>
            <p:cNvPr id="1035" name="Rectangle 8"/>
            <p:cNvSpPr>
              <a:spLocks noChangeArrowheads="1"/>
            </p:cNvSpPr>
            <p:nvPr/>
          </p:nvSpPr>
          <p:spPr bwMode="auto">
            <a:xfrm>
              <a:off x="345" y="0"/>
              <a:ext cx="88" cy="87"/>
            </a:xfrm>
            <a:prstGeom prst="rect">
              <a:avLst/>
            </a:prstGeom>
            <a:solidFill>
              <a:schemeClr val="folHlink"/>
            </a:solidFill>
            <a:ln>
              <a:noFill/>
            </a:ln>
          </p:spPr>
          <p:txBody>
            <a:bodyPr/>
            <a:lstStyle>
              <a:lvl1pPr eaLnBrk="0" hangingPunct="0">
                <a:defRPr sz="2200">
                  <a:solidFill>
                    <a:schemeClr val="tx1"/>
                  </a:solidFill>
                  <a:latin typeface="Arial" charset="0"/>
                  <a:cs typeface="Arial" charset="0"/>
                </a:defRPr>
              </a:lvl1pPr>
              <a:lvl2pPr marL="742950" indent="-285750" eaLnBrk="0" hangingPunct="0">
                <a:defRPr sz="2200">
                  <a:solidFill>
                    <a:schemeClr val="tx1"/>
                  </a:solidFill>
                  <a:latin typeface="Arial" charset="0"/>
                  <a:cs typeface="Arial" charset="0"/>
                </a:defRPr>
              </a:lvl2pPr>
              <a:lvl3pPr marL="1143000" indent="-228600" eaLnBrk="0" hangingPunct="0">
                <a:defRPr sz="2200">
                  <a:solidFill>
                    <a:schemeClr val="tx1"/>
                  </a:solidFill>
                  <a:latin typeface="Arial" charset="0"/>
                  <a:cs typeface="Arial" charset="0"/>
                </a:defRPr>
              </a:lvl3pPr>
              <a:lvl4pPr marL="1600200" indent="-228600" eaLnBrk="0" hangingPunct="0">
                <a:defRPr sz="2200">
                  <a:solidFill>
                    <a:schemeClr val="tx1"/>
                  </a:solidFill>
                  <a:latin typeface="Arial" charset="0"/>
                  <a:cs typeface="Arial" charset="0"/>
                </a:defRPr>
              </a:lvl4pPr>
              <a:lvl5pPr marL="2057400" indent="-228600" eaLnBrk="0" hangingPunct="0">
                <a:defRPr sz="2200">
                  <a:solidFill>
                    <a:schemeClr val="tx1"/>
                  </a:solidFill>
                  <a:latin typeface="Arial" charset="0"/>
                  <a:cs typeface="Arial" charset="0"/>
                </a:defRPr>
              </a:lvl5pPr>
              <a:lvl6pPr marL="2514600" indent="-228600" eaLnBrk="0" fontAlgn="base" hangingPunct="0">
                <a:spcBef>
                  <a:spcPct val="0"/>
                </a:spcBef>
                <a:spcAft>
                  <a:spcPct val="0"/>
                </a:spcAft>
                <a:defRPr sz="2200">
                  <a:solidFill>
                    <a:schemeClr val="tx1"/>
                  </a:solidFill>
                  <a:latin typeface="Arial" charset="0"/>
                  <a:cs typeface="Arial" charset="0"/>
                </a:defRPr>
              </a:lvl6pPr>
              <a:lvl7pPr marL="2971800" indent="-228600" eaLnBrk="0" fontAlgn="base" hangingPunct="0">
                <a:spcBef>
                  <a:spcPct val="0"/>
                </a:spcBef>
                <a:spcAft>
                  <a:spcPct val="0"/>
                </a:spcAft>
                <a:defRPr sz="2200">
                  <a:solidFill>
                    <a:schemeClr val="tx1"/>
                  </a:solidFill>
                  <a:latin typeface="Arial" charset="0"/>
                  <a:cs typeface="Arial" charset="0"/>
                </a:defRPr>
              </a:lvl7pPr>
              <a:lvl8pPr marL="3429000" indent="-228600" eaLnBrk="0" fontAlgn="base" hangingPunct="0">
                <a:spcBef>
                  <a:spcPct val="0"/>
                </a:spcBef>
                <a:spcAft>
                  <a:spcPct val="0"/>
                </a:spcAft>
                <a:defRPr sz="2200">
                  <a:solidFill>
                    <a:schemeClr val="tx1"/>
                  </a:solidFill>
                  <a:latin typeface="Arial" charset="0"/>
                  <a:cs typeface="Arial" charset="0"/>
                </a:defRPr>
              </a:lvl8pPr>
              <a:lvl9pPr marL="3886200" indent="-228600" eaLnBrk="0" fontAlgn="base" hangingPunct="0">
                <a:spcBef>
                  <a:spcPct val="0"/>
                </a:spcBef>
                <a:spcAft>
                  <a:spcPct val="0"/>
                </a:spcAft>
                <a:defRPr sz="2200">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l-SI" altLang="sl-SI" sz="1800" b="0" i="0" u="none" strike="noStrike" kern="1200" cap="none" spc="0" normalizeH="0" baseline="0" noProof="0">
                <a:ln>
                  <a:noFill/>
                </a:ln>
                <a:solidFill>
                  <a:srgbClr val="666699"/>
                </a:solidFill>
                <a:effectLst/>
                <a:uLnTx/>
                <a:uFillTx/>
                <a:latin typeface="Arial" charset="0"/>
                <a:ea typeface="+mn-ea"/>
                <a:cs typeface="Arial" charset="0"/>
              </a:endParaRPr>
            </a:p>
          </p:txBody>
        </p:sp>
        <p:sp>
          <p:nvSpPr>
            <p:cNvPr id="1036" name="Rectangle 9"/>
            <p:cNvSpPr>
              <a:spLocks noChangeArrowheads="1"/>
            </p:cNvSpPr>
            <p:nvPr/>
          </p:nvSpPr>
          <p:spPr bwMode="auto">
            <a:xfrm>
              <a:off x="345" y="85"/>
              <a:ext cx="88" cy="89"/>
            </a:xfrm>
            <a:prstGeom prst="rect">
              <a:avLst/>
            </a:prstGeom>
            <a:solidFill>
              <a:schemeClr val="accent2"/>
            </a:solidFill>
            <a:ln>
              <a:noFill/>
            </a:ln>
          </p:spPr>
          <p:txBody>
            <a:bodyPr/>
            <a:lstStyle>
              <a:lvl1pPr eaLnBrk="0" hangingPunct="0">
                <a:defRPr sz="2200">
                  <a:solidFill>
                    <a:schemeClr val="tx1"/>
                  </a:solidFill>
                  <a:latin typeface="Arial" charset="0"/>
                  <a:cs typeface="Arial" charset="0"/>
                </a:defRPr>
              </a:lvl1pPr>
              <a:lvl2pPr marL="742950" indent="-285750" eaLnBrk="0" hangingPunct="0">
                <a:defRPr sz="2200">
                  <a:solidFill>
                    <a:schemeClr val="tx1"/>
                  </a:solidFill>
                  <a:latin typeface="Arial" charset="0"/>
                  <a:cs typeface="Arial" charset="0"/>
                </a:defRPr>
              </a:lvl2pPr>
              <a:lvl3pPr marL="1143000" indent="-228600" eaLnBrk="0" hangingPunct="0">
                <a:defRPr sz="2200">
                  <a:solidFill>
                    <a:schemeClr val="tx1"/>
                  </a:solidFill>
                  <a:latin typeface="Arial" charset="0"/>
                  <a:cs typeface="Arial" charset="0"/>
                </a:defRPr>
              </a:lvl3pPr>
              <a:lvl4pPr marL="1600200" indent="-228600" eaLnBrk="0" hangingPunct="0">
                <a:defRPr sz="2200">
                  <a:solidFill>
                    <a:schemeClr val="tx1"/>
                  </a:solidFill>
                  <a:latin typeface="Arial" charset="0"/>
                  <a:cs typeface="Arial" charset="0"/>
                </a:defRPr>
              </a:lvl4pPr>
              <a:lvl5pPr marL="2057400" indent="-228600" eaLnBrk="0" hangingPunct="0">
                <a:defRPr sz="2200">
                  <a:solidFill>
                    <a:schemeClr val="tx1"/>
                  </a:solidFill>
                  <a:latin typeface="Arial" charset="0"/>
                  <a:cs typeface="Arial" charset="0"/>
                </a:defRPr>
              </a:lvl5pPr>
              <a:lvl6pPr marL="2514600" indent="-228600" eaLnBrk="0" fontAlgn="base" hangingPunct="0">
                <a:spcBef>
                  <a:spcPct val="0"/>
                </a:spcBef>
                <a:spcAft>
                  <a:spcPct val="0"/>
                </a:spcAft>
                <a:defRPr sz="2200">
                  <a:solidFill>
                    <a:schemeClr val="tx1"/>
                  </a:solidFill>
                  <a:latin typeface="Arial" charset="0"/>
                  <a:cs typeface="Arial" charset="0"/>
                </a:defRPr>
              </a:lvl6pPr>
              <a:lvl7pPr marL="2971800" indent="-228600" eaLnBrk="0" fontAlgn="base" hangingPunct="0">
                <a:spcBef>
                  <a:spcPct val="0"/>
                </a:spcBef>
                <a:spcAft>
                  <a:spcPct val="0"/>
                </a:spcAft>
                <a:defRPr sz="2200">
                  <a:solidFill>
                    <a:schemeClr val="tx1"/>
                  </a:solidFill>
                  <a:latin typeface="Arial" charset="0"/>
                  <a:cs typeface="Arial" charset="0"/>
                </a:defRPr>
              </a:lvl7pPr>
              <a:lvl8pPr marL="3429000" indent="-228600" eaLnBrk="0" fontAlgn="base" hangingPunct="0">
                <a:spcBef>
                  <a:spcPct val="0"/>
                </a:spcBef>
                <a:spcAft>
                  <a:spcPct val="0"/>
                </a:spcAft>
                <a:defRPr sz="2200">
                  <a:solidFill>
                    <a:schemeClr val="tx1"/>
                  </a:solidFill>
                  <a:latin typeface="Arial" charset="0"/>
                  <a:cs typeface="Arial" charset="0"/>
                </a:defRPr>
              </a:lvl8pPr>
              <a:lvl9pPr marL="3886200" indent="-228600" eaLnBrk="0" fontAlgn="base" hangingPunct="0">
                <a:spcBef>
                  <a:spcPct val="0"/>
                </a:spcBef>
                <a:spcAft>
                  <a:spcPct val="0"/>
                </a:spcAft>
                <a:defRPr sz="2200">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l-SI" altLang="sl-SI" sz="1800" b="0" i="0" u="none" strike="noStrike" kern="1200" cap="none" spc="0" normalizeH="0" baseline="0" noProof="0">
                <a:ln>
                  <a:noFill/>
                </a:ln>
                <a:solidFill>
                  <a:srgbClr val="9999CC"/>
                </a:solidFill>
                <a:effectLst/>
                <a:uLnTx/>
                <a:uFillTx/>
                <a:latin typeface="Arial" charset="0"/>
                <a:ea typeface="+mn-ea"/>
                <a:cs typeface="Arial" charset="0"/>
              </a:endParaRPr>
            </a:p>
          </p:txBody>
        </p:sp>
        <p:sp>
          <p:nvSpPr>
            <p:cNvPr id="1037" name="Rectangle 10"/>
            <p:cNvSpPr>
              <a:spLocks noChangeArrowheads="1"/>
            </p:cNvSpPr>
            <p:nvPr/>
          </p:nvSpPr>
          <p:spPr bwMode="auto">
            <a:xfrm>
              <a:off x="173" y="173"/>
              <a:ext cx="86" cy="87"/>
            </a:xfrm>
            <a:prstGeom prst="rect">
              <a:avLst/>
            </a:prstGeom>
            <a:solidFill>
              <a:schemeClr val="folHlink"/>
            </a:solidFill>
            <a:ln>
              <a:noFill/>
            </a:ln>
          </p:spPr>
          <p:txBody>
            <a:bodyPr/>
            <a:lstStyle>
              <a:lvl1pPr eaLnBrk="0" hangingPunct="0">
                <a:defRPr sz="2200">
                  <a:solidFill>
                    <a:schemeClr val="tx1"/>
                  </a:solidFill>
                  <a:latin typeface="Arial" charset="0"/>
                  <a:cs typeface="Arial" charset="0"/>
                </a:defRPr>
              </a:lvl1pPr>
              <a:lvl2pPr marL="742950" indent="-285750" eaLnBrk="0" hangingPunct="0">
                <a:defRPr sz="2200">
                  <a:solidFill>
                    <a:schemeClr val="tx1"/>
                  </a:solidFill>
                  <a:latin typeface="Arial" charset="0"/>
                  <a:cs typeface="Arial" charset="0"/>
                </a:defRPr>
              </a:lvl2pPr>
              <a:lvl3pPr marL="1143000" indent="-228600" eaLnBrk="0" hangingPunct="0">
                <a:defRPr sz="2200">
                  <a:solidFill>
                    <a:schemeClr val="tx1"/>
                  </a:solidFill>
                  <a:latin typeface="Arial" charset="0"/>
                  <a:cs typeface="Arial" charset="0"/>
                </a:defRPr>
              </a:lvl3pPr>
              <a:lvl4pPr marL="1600200" indent="-228600" eaLnBrk="0" hangingPunct="0">
                <a:defRPr sz="2200">
                  <a:solidFill>
                    <a:schemeClr val="tx1"/>
                  </a:solidFill>
                  <a:latin typeface="Arial" charset="0"/>
                  <a:cs typeface="Arial" charset="0"/>
                </a:defRPr>
              </a:lvl4pPr>
              <a:lvl5pPr marL="2057400" indent="-228600" eaLnBrk="0" hangingPunct="0">
                <a:defRPr sz="2200">
                  <a:solidFill>
                    <a:schemeClr val="tx1"/>
                  </a:solidFill>
                  <a:latin typeface="Arial" charset="0"/>
                  <a:cs typeface="Arial" charset="0"/>
                </a:defRPr>
              </a:lvl5pPr>
              <a:lvl6pPr marL="2514600" indent="-228600" eaLnBrk="0" fontAlgn="base" hangingPunct="0">
                <a:spcBef>
                  <a:spcPct val="0"/>
                </a:spcBef>
                <a:spcAft>
                  <a:spcPct val="0"/>
                </a:spcAft>
                <a:defRPr sz="2200">
                  <a:solidFill>
                    <a:schemeClr val="tx1"/>
                  </a:solidFill>
                  <a:latin typeface="Arial" charset="0"/>
                  <a:cs typeface="Arial" charset="0"/>
                </a:defRPr>
              </a:lvl6pPr>
              <a:lvl7pPr marL="2971800" indent="-228600" eaLnBrk="0" fontAlgn="base" hangingPunct="0">
                <a:spcBef>
                  <a:spcPct val="0"/>
                </a:spcBef>
                <a:spcAft>
                  <a:spcPct val="0"/>
                </a:spcAft>
                <a:defRPr sz="2200">
                  <a:solidFill>
                    <a:schemeClr val="tx1"/>
                  </a:solidFill>
                  <a:latin typeface="Arial" charset="0"/>
                  <a:cs typeface="Arial" charset="0"/>
                </a:defRPr>
              </a:lvl7pPr>
              <a:lvl8pPr marL="3429000" indent="-228600" eaLnBrk="0" fontAlgn="base" hangingPunct="0">
                <a:spcBef>
                  <a:spcPct val="0"/>
                </a:spcBef>
                <a:spcAft>
                  <a:spcPct val="0"/>
                </a:spcAft>
                <a:defRPr sz="2200">
                  <a:solidFill>
                    <a:schemeClr val="tx1"/>
                  </a:solidFill>
                  <a:latin typeface="Arial" charset="0"/>
                  <a:cs typeface="Arial" charset="0"/>
                </a:defRPr>
              </a:lvl8pPr>
              <a:lvl9pPr marL="3886200" indent="-228600" eaLnBrk="0" fontAlgn="base" hangingPunct="0">
                <a:spcBef>
                  <a:spcPct val="0"/>
                </a:spcBef>
                <a:spcAft>
                  <a:spcPct val="0"/>
                </a:spcAft>
                <a:defRPr sz="2200">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l-SI" altLang="sl-SI" sz="1800" b="0" i="0" u="none" strike="noStrike" kern="1200" cap="none" spc="0" normalizeH="0" baseline="0" noProof="0">
                <a:ln>
                  <a:noFill/>
                </a:ln>
                <a:solidFill>
                  <a:srgbClr val="666699"/>
                </a:solidFill>
                <a:effectLst/>
                <a:uLnTx/>
                <a:uFillTx/>
                <a:latin typeface="Arial" charset="0"/>
                <a:ea typeface="+mn-ea"/>
                <a:cs typeface="Arial" charset="0"/>
              </a:endParaRPr>
            </a:p>
          </p:txBody>
        </p:sp>
        <p:sp>
          <p:nvSpPr>
            <p:cNvPr id="1038" name="Rectangle 11"/>
            <p:cNvSpPr>
              <a:spLocks noChangeArrowheads="1"/>
            </p:cNvSpPr>
            <p:nvPr/>
          </p:nvSpPr>
          <p:spPr bwMode="auto">
            <a:xfrm>
              <a:off x="83" y="86"/>
              <a:ext cx="89" cy="87"/>
            </a:xfrm>
            <a:prstGeom prst="rect">
              <a:avLst/>
            </a:prstGeom>
            <a:solidFill>
              <a:schemeClr val="bg2"/>
            </a:solidFill>
            <a:ln>
              <a:noFill/>
            </a:ln>
          </p:spPr>
          <p:txBody>
            <a:bodyPr/>
            <a:lstStyle>
              <a:lvl1pPr eaLnBrk="0" hangingPunct="0">
                <a:defRPr sz="2200">
                  <a:solidFill>
                    <a:schemeClr val="tx1"/>
                  </a:solidFill>
                  <a:latin typeface="Arial" charset="0"/>
                  <a:cs typeface="Arial" charset="0"/>
                </a:defRPr>
              </a:lvl1pPr>
              <a:lvl2pPr marL="742950" indent="-285750" eaLnBrk="0" hangingPunct="0">
                <a:defRPr sz="2200">
                  <a:solidFill>
                    <a:schemeClr val="tx1"/>
                  </a:solidFill>
                  <a:latin typeface="Arial" charset="0"/>
                  <a:cs typeface="Arial" charset="0"/>
                </a:defRPr>
              </a:lvl2pPr>
              <a:lvl3pPr marL="1143000" indent="-228600" eaLnBrk="0" hangingPunct="0">
                <a:defRPr sz="2200">
                  <a:solidFill>
                    <a:schemeClr val="tx1"/>
                  </a:solidFill>
                  <a:latin typeface="Arial" charset="0"/>
                  <a:cs typeface="Arial" charset="0"/>
                </a:defRPr>
              </a:lvl3pPr>
              <a:lvl4pPr marL="1600200" indent="-228600" eaLnBrk="0" hangingPunct="0">
                <a:defRPr sz="2200">
                  <a:solidFill>
                    <a:schemeClr val="tx1"/>
                  </a:solidFill>
                  <a:latin typeface="Arial" charset="0"/>
                  <a:cs typeface="Arial" charset="0"/>
                </a:defRPr>
              </a:lvl4pPr>
              <a:lvl5pPr marL="2057400" indent="-228600" eaLnBrk="0" hangingPunct="0">
                <a:defRPr sz="2200">
                  <a:solidFill>
                    <a:schemeClr val="tx1"/>
                  </a:solidFill>
                  <a:latin typeface="Arial" charset="0"/>
                  <a:cs typeface="Arial" charset="0"/>
                </a:defRPr>
              </a:lvl5pPr>
              <a:lvl6pPr marL="2514600" indent="-228600" eaLnBrk="0" fontAlgn="base" hangingPunct="0">
                <a:spcBef>
                  <a:spcPct val="0"/>
                </a:spcBef>
                <a:spcAft>
                  <a:spcPct val="0"/>
                </a:spcAft>
                <a:defRPr sz="2200">
                  <a:solidFill>
                    <a:schemeClr val="tx1"/>
                  </a:solidFill>
                  <a:latin typeface="Arial" charset="0"/>
                  <a:cs typeface="Arial" charset="0"/>
                </a:defRPr>
              </a:lvl6pPr>
              <a:lvl7pPr marL="2971800" indent="-228600" eaLnBrk="0" fontAlgn="base" hangingPunct="0">
                <a:spcBef>
                  <a:spcPct val="0"/>
                </a:spcBef>
                <a:spcAft>
                  <a:spcPct val="0"/>
                </a:spcAft>
                <a:defRPr sz="2200">
                  <a:solidFill>
                    <a:schemeClr val="tx1"/>
                  </a:solidFill>
                  <a:latin typeface="Arial" charset="0"/>
                  <a:cs typeface="Arial" charset="0"/>
                </a:defRPr>
              </a:lvl7pPr>
              <a:lvl8pPr marL="3429000" indent="-228600" eaLnBrk="0" fontAlgn="base" hangingPunct="0">
                <a:spcBef>
                  <a:spcPct val="0"/>
                </a:spcBef>
                <a:spcAft>
                  <a:spcPct val="0"/>
                </a:spcAft>
                <a:defRPr sz="2200">
                  <a:solidFill>
                    <a:schemeClr val="tx1"/>
                  </a:solidFill>
                  <a:latin typeface="Arial" charset="0"/>
                  <a:cs typeface="Arial" charset="0"/>
                </a:defRPr>
              </a:lvl8pPr>
              <a:lvl9pPr marL="3886200" indent="-228600" eaLnBrk="0" fontAlgn="base" hangingPunct="0">
                <a:spcBef>
                  <a:spcPct val="0"/>
                </a:spcBef>
                <a:spcAft>
                  <a:spcPct val="0"/>
                </a:spcAft>
                <a:defRPr sz="2200">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l-SI" altLang="sl-SI" sz="2400" b="0" i="0" u="none" strike="noStrike" kern="1200" cap="none" spc="0" normalizeH="0" baseline="0" noProof="0">
                <a:ln>
                  <a:noFill/>
                </a:ln>
                <a:solidFill>
                  <a:srgbClr val="000000"/>
                </a:solidFill>
                <a:effectLst/>
                <a:uLnTx/>
                <a:uFillTx/>
                <a:latin typeface="Times New Roman" pitchFamily="18" charset="0"/>
                <a:ea typeface="+mn-ea"/>
                <a:cs typeface="Arial" charset="0"/>
              </a:endParaRPr>
            </a:p>
          </p:txBody>
        </p:sp>
        <p:sp>
          <p:nvSpPr>
            <p:cNvPr id="1039" name="Rectangle 12"/>
            <p:cNvSpPr>
              <a:spLocks noChangeArrowheads="1"/>
            </p:cNvSpPr>
            <p:nvPr/>
          </p:nvSpPr>
          <p:spPr bwMode="auto">
            <a:xfrm>
              <a:off x="258" y="171"/>
              <a:ext cx="87" cy="87"/>
            </a:xfrm>
            <a:prstGeom prst="rect">
              <a:avLst/>
            </a:prstGeom>
            <a:solidFill>
              <a:schemeClr val="accent2"/>
            </a:solidFill>
            <a:ln>
              <a:noFill/>
            </a:ln>
          </p:spPr>
          <p:txBody>
            <a:bodyPr/>
            <a:lstStyle>
              <a:lvl1pPr eaLnBrk="0" hangingPunct="0">
                <a:defRPr sz="2200">
                  <a:solidFill>
                    <a:schemeClr val="tx1"/>
                  </a:solidFill>
                  <a:latin typeface="Arial" charset="0"/>
                  <a:cs typeface="Arial" charset="0"/>
                </a:defRPr>
              </a:lvl1pPr>
              <a:lvl2pPr marL="742950" indent="-285750" eaLnBrk="0" hangingPunct="0">
                <a:defRPr sz="2200">
                  <a:solidFill>
                    <a:schemeClr val="tx1"/>
                  </a:solidFill>
                  <a:latin typeface="Arial" charset="0"/>
                  <a:cs typeface="Arial" charset="0"/>
                </a:defRPr>
              </a:lvl2pPr>
              <a:lvl3pPr marL="1143000" indent="-228600" eaLnBrk="0" hangingPunct="0">
                <a:defRPr sz="2200">
                  <a:solidFill>
                    <a:schemeClr val="tx1"/>
                  </a:solidFill>
                  <a:latin typeface="Arial" charset="0"/>
                  <a:cs typeface="Arial" charset="0"/>
                </a:defRPr>
              </a:lvl3pPr>
              <a:lvl4pPr marL="1600200" indent="-228600" eaLnBrk="0" hangingPunct="0">
                <a:defRPr sz="2200">
                  <a:solidFill>
                    <a:schemeClr val="tx1"/>
                  </a:solidFill>
                  <a:latin typeface="Arial" charset="0"/>
                  <a:cs typeface="Arial" charset="0"/>
                </a:defRPr>
              </a:lvl4pPr>
              <a:lvl5pPr marL="2057400" indent="-228600" eaLnBrk="0" hangingPunct="0">
                <a:defRPr sz="2200">
                  <a:solidFill>
                    <a:schemeClr val="tx1"/>
                  </a:solidFill>
                  <a:latin typeface="Arial" charset="0"/>
                  <a:cs typeface="Arial" charset="0"/>
                </a:defRPr>
              </a:lvl5pPr>
              <a:lvl6pPr marL="2514600" indent="-228600" eaLnBrk="0" fontAlgn="base" hangingPunct="0">
                <a:spcBef>
                  <a:spcPct val="0"/>
                </a:spcBef>
                <a:spcAft>
                  <a:spcPct val="0"/>
                </a:spcAft>
                <a:defRPr sz="2200">
                  <a:solidFill>
                    <a:schemeClr val="tx1"/>
                  </a:solidFill>
                  <a:latin typeface="Arial" charset="0"/>
                  <a:cs typeface="Arial" charset="0"/>
                </a:defRPr>
              </a:lvl6pPr>
              <a:lvl7pPr marL="2971800" indent="-228600" eaLnBrk="0" fontAlgn="base" hangingPunct="0">
                <a:spcBef>
                  <a:spcPct val="0"/>
                </a:spcBef>
                <a:spcAft>
                  <a:spcPct val="0"/>
                </a:spcAft>
                <a:defRPr sz="2200">
                  <a:solidFill>
                    <a:schemeClr val="tx1"/>
                  </a:solidFill>
                  <a:latin typeface="Arial" charset="0"/>
                  <a:cs typeface="Arial" charset="0"/>
                </a:defRPr>
              </a:lvl7pPr>
              <a:lvl8pPr marL="3429000" indent="-228600" eaLnBrk="0" fontAlgn="base" hangingPunct="0">
                <a:spcBef>
                  <a:spcPct val="0"/>
                </a:spcBef>
                <a:spcAft>
                  <a:spcPct val="0"/>
                </a:spcAft>
                <a:defRPr sz="2200">
                  <a:solidFill>
                    <a:schemeClr val="tx1"/>
                  </a:solidFill>
                  <a:latin typeface="Arial" charset="0"/>
                  <a:cs typeface="Arial" charset="0"/>
                </a:defRPr>
              </a:lvl8pPr>
              <a:lvl9pPr marL="3886200" indent="-228600" eaLnBrk="0" fontAlgn="base" hangingPunct="0">
                <a:spcBef>
                  <a:spcPct val="0"/>
                </a:spcBef>
                <a:spcAft>
                  <a:spcPct val="0"/>
                </a:spcAft>
                <a:defRPr sz="2200">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l-SI" altLang="sl-SI" sz="1800" b="0" i="0" u="none" strike="noStrike" kern="1200" cap="none" spc="0" normalizeH="0" baseline="0" noProof="0">
                <a:ln>
                  <a:noFill/>
                </a:ln>
                <a:solidFill>
                  <a:srgbClr val="9999CC"/>
                </a:solidFill>
                <a:effectLst/>
                <a:uLnTx/>
                <a:uFillTx/>
                <a:latin typeface="Arial" charset="0"/>
                <a:ea typeface="+mn-ea"/>
                <a:cs typeface="Arial" charset="0"/>
              </a:endParaRPr>
            </a:p>
          </p:txBody>
        </p:sp>
        <p:sp>
          <p:nvSpPr>
            <p:cNvPr id="1040" name="Rectangle 13"/>
            <p:cNvSpPr>
              <a:spLocks noChangeArrowheads="1"/>
            </p:cNvSpPr>
            <p:nvPr/>
          </p:nvSpPr>
          <p:spPr bwMode="auto">
            <a:xfrm>
              <a:off x="173" y="258"/>
              <a:ext cx="86" cy="86"/>
            </a:xfrm>
            <a:prstGeom prst="rect">
              <a:avLst/>
            </a:prstGeom>
            <a:solidFill>
              <a:schemeClr val="accent2"/>
            </a:solidFill>
            <a:ln>
              <a:noFill/>
            </a:ln>
          </p:spPr>
          <p:txBody>
            <a:bodyPr/>
            <a:lstStyle>
              <a:lvl1pPr eaLnBrk="0" hangingPunct="0">
                <a:defRPr sz="2200">
                  <a:solidFill>
                    <a:schemeClr val="tx1"/>
                  </a:solidFill>
                  <a:latin typeface="Arial" charset="0"/>
                  <a:cs typeface="Arial" charset="0"/>
                </a:defRPr>
              </a:lvl1pPr>
              <a:lvl2pPr marL="742950" indent="-285750" eaLnBrk="0" hangingPunct="0">
                <a:defRPr sz="2200">
                  <a:solidFill>
                    <a:schemeClr val="tx1"/>
                  </a:solidFill>
                  <a:latin typeface="Arial" charset="0"/>
                  <a:cs typeface="Arial" charset="0"/>
                </a:defRPr>
              </a:lvl2pPr>
              <a:lvl3pPr marL="1143000" indent="-228600" eaLnBrk="0" hangingPunct="0">
                <a:defRPr sz="2200">
                  <a:solidFill>
                    <a:schemeClr val="tx1"/>
                  </a:solidFill>
                  <a:latin typeface="Arial" charset="0"/>
                  <a:cs typeface="Arial" charset="0"/>
                </a:defRPr>
              </a:lvl3pPr>
              <a:lvl4pPr marL="1600200" indent="-228600" eaLnBrk="0" hangingPunct="0">
                <a:defRPr sz="2200">
                  <a:solidFill>
                    <a:schemeClr val="tx1"/>
                  </a:solidFill>
                  <a:latin typeface="Arial" charset="0"/>
                  <a:cs typeface="Arial" charset="0"/>
                </a:defRPr>
              </a:lvl4pPr>
              <a:lvl5pPr marL="2057400" indent="-228600" eaLnBrk="0" hangingPunct="0">
                <a:defRPr sz="2200">
                  <a:solidFill>
                    <a:schemeClr val="tx1"/>
                  </a:solidFill>
                  <a:latin typeface="Arial" charset="0"/>
                  <a:cs typeface="Arial" charset="0"/>
                </a:defRPr>
              </a:lvl5pPr>
              <a:lvl6pPr marL="2514600" indent="-228600" eaLnBrk="0" fontAlgn="base" hangingPunct="0">
                <a:spcBef>
                  <a:spcPct val="0"/>
                </a:spcBef>
                <a:spcAft>
                  <a:spcPct val="0"/>
                </a:spcAft>
                <a:defRPr sz="2200">
                  <a:solidFill>
                    <a:schemeClr val="tx1"/>
                  </a:solidFill>
                  <a:latin typeface="Arial" charset="0"/>
                  <a:cs typeface="Arial" charset="0"/>
                </a:defRPr>
              </a:lvl6pPr>
              <a:lvl7pPr marL="2971800" indent="-228600" eaLnBrk="0" fontAlgn="base" hangingPunct="0">
                <a:spcBef>
                  <a:spcPct val="0"/>
                </a:spcBef>
                <a:spcAft>
                  <a:spcPct val="0"/>
                </a:spcAft>
                <a:defRPr sz="2200">
                  <a:solidFill>
                    <a:schemeClr val="tx1"/>
                  </a:solidFill>
                  <a:latin typeface="Arial" charset="0"/>
                  <a:cs typeface="Arial" charset="0"/>
                </a:defRPr>
              </a:lvl7pPr>
              <a:lvl8pPr marL="3429000" indent="-228600" eaLnBrk="0" fontAlgn="base" hangingPunct="0">
                <a:spcBef>
                  <a:spcPct val="0"/>
                </a:spcBef>
                <a:spcAft>
                  <a:spcPct val="0"/>
                </a:spcAft>
                <a:defRPr sz="2200">
                  <a:solidFill>
                    <a:schemeClr val="tx1"/>
                  </a:solidFill>
                  <a:latin typeface="Arial" charset="0"/>
                  <a:cs typeface="Arial" charset="0"/>
                </a:defRPr>
              </a:lvl8pPr>
              <a:lvl9pPr marL="3886200" indent="-228600" eaLnBrk="0" fontAlgn="base" hangingPunct="0">
                <a:spcBef>
                  <a:spcPct val="0"/>
                </a:spcBef>
                <a:spcAft>
                  <a:spcPct val="0"/>
                </a:spcAft>
                <a:defRPr sz="2200">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l-SI" altLang="sl-SI" sz="1800" b="0" i="0" u="none" strike="noStrike" kern="1200" cap="none" spc="0" normalizeH="0" baseline="0" noProof="0">
                <a:ln>
                  <a:noFill/>
                </a:ln>
                <a:solidFill>
                  <a:srgbClr val="9999CC"/>
                </a:solidFill>
                <a:effectLst/>
                <a:uLnTx/>
                <a:uFillTx/>
                <a:latin typeface="Arial" charset="0"/>
                <a:ea typeface="+mn-ea"/>
                <a:cs typeface="Arial" charset="0"/>
              </a:endParaRPr>
            </a:p>
          </p:txBody>
        </p:sp>
      </p:grpSp>
      <p:sp>
        <p:nvSpPr>
          <p:cNvPr id="1029" name="Rectangle 14"/>
          <p:cNvSpPr>
            <a:spLocks noGrp="1" noChangeArrowheads="1"/>
          </p:cNvSpPr>
          <p:nvPr>
            <p:ph type="title"/>
          </p:nvPr>
        </p:nvSpPr>
        <p:spPr bwMode="auto">
          <a:xfrm>
            <a:off x="609600" y="457200"/>
            <a:ext cx="109728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sl-SI" altLang="sl-SI" smtClean="0"/>
              <a:t>Kliknite, če želite urediti slog naslova matrice</a:t>
            </a:r>
          </a:p>
        </p:txBody>
      </p:sp>
      <p:sp>
        <p:nvSpPr>
          <p:cNvPr id="1030" name="Rectangle 15"/>
          <p:cNvSpPr>
            <a:spLocks noGrp="1" noChangeArrowheads="1"/>
          </p:cNvSpPr>
          <p:nvPr>
            <p:ph type="body" idx="1"/>
          </p:nvPr>
        </p:nvSpPr>
        <p:spPr bwMode="auto">
          <a:xfrm>
            <a:off x="609600" y="1981200"/>
            <a:ext cx="10972800"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sl-SI" altLang="sl-SI" smtClean="0"/>
              <a:t>Kliknite, če želite urediti sloge besedila matrice</a:t>
            </a:r>
          </a:p>
          <a:p>
            <a:pPr lvl="1"/>
            <a:r>
              <a:rPr lang="sl-SI" altLang="sl-SI" smtClean="0"/>
              <a:t>Druga raven</a:t>
            </a:r>
          </a:p>
          <a:p>
            <a:pPr lvl="2"/>
            <a:r>
              <a:rPr lang="sl-SI" altLang="sl-SI" smtClean="0"/>
              <a:t>Tretja raven</a:t>
            </a:r>
          </a:p>
          <a:p>
            <a:pPr lvl="3"/>
            <a:r>
              <a:rPr lang="sl-SI" altLang="sl-SI" smtClean="0"/>
              <a:t>Četrta raven</a:t>
            </a:r>
          </a:p>
          <a:p>
            <a:pPr lvl="4"/>
            <a:r>
              <a:rPr lang="sl-SI" altLang="sl-SI" smtClean="0"/>
              <a:t>Peta raven</a:t>
            </a:r>
          </a:p>
        </p:txBody>
      </p:sp>
      <p:sp>
        <p:nvSpPr>
          <p:cNvPr id="15376" name="Rectangle 16"/>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cs typeface="Arial" charset="0"/>
              </a:defRPr>
            </a:lvl1pPr>
          </a:lstStyle>
          <a:p>
            <a:pPr fontAlgn="base">
              <a:spcBef>
                <a:spcPct val="0"/>
              </a:spcBef>
              <a:spcAft>
                <a:spcPct val="0"/>
              </a:spcAft>
              <a:defRPr/>
            </a:pPr>
            <a:fld id="{7927BF40-A759-434E-9015-58282005E297}" type="datetime1">
              <a:rPr lang="sl-SI" smtClean="0">
                <a:solidFill>
                  <a:srgbClr val="000000"/>
                </a:solidFill>
              </a:rPr>
              <a:pPr fontAlgn="base">
                <a:spcBef>
                  <a:spcPct val="0"/>
                </a:spcBef>
                <a:spcAft>
                  <a:spcPct val="0"/>
                </a:spcAft>
                <a:defRPr/>
              </a:pPr>
              <a:t>26. 09. 2021</a:t>
            </a:fld>
            <a:endParaRPr lang="sl-SI">
              <a:solidFill>
                <a:srgbClr val="000000"/>
              </a:solidFill>
            </a:endParaRPr>
          </a:p>
        </p:txBody>
      </p:sp>
    </p:spTree>
    <p:extLst>
      <p:ext uri="{BB962C8B-B14F-4D97-AF65-F5344CB8AC3E}">
        <p14:creationId xmlns:p14="http://schemas.microsoft.com/office/powerpoint/2010/main" val="325558683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Lst>
  <p:hf hdr="0" ftr="0" dt="0"/>
  <p:txStyles>
    <p:titleStyle>
      <a:lvl1pPr algn="l" rtl="0" eaLnBrk="0" fontAlgn="base" hangingPunct="0">
        <a:spcBef>
          <a:spcPct val="0"/>
        </a:spcBef>
        <a:spcAft>
          <a:spcPct val="0"/>
        </a:spcAft>
        <a:defRPr sz="4400">
          <a:solidFill>
            <a:schemeClr val="tx1"/>
          </a:solidFill>
          <a:latin typeface="+mj-lt"/>
          <a:ea typeface="+mj-ea"/>
          <a:cs typeface="+mj-cs"/>
        </a:defRPr>
      </a:lvl1pPr>
      <a:lvl2pPr algn="l" rtl="0" eaLnBrk="0" fontAlgn="base" hangingPunct="0">
        <a:spcBef>
          <a:spcPct val="0"/>
        </a:spcBef>
        <a:spcAft>
          <a:spcPct val="0"/>
        </a:spcAft>
        <a:defRPr sz="4400">
          <a:solidFill>
            <a:schemeClr val="tx1"/>
          </a:solidFill>
          <a:latin typeface="Arial" charset="0"/>
          <a:cs typeface="Arial" charset="0"/>
        </a:defRPr>
      </a:lvl2pPr>
      <a:lvl3pPr algn="l" rtl="0" eaLnBrk="0" fontAlgn="base" hangingPunct="0">
        <a:spcBef>
          <a:spcPct val="0"/>
        </a:spcBef>
        <a:spcAft>
          <a:spcPct val="0"/>
        </a:spcAft>
        <a:defRPr sz="4400">
          <a:solidFill>
            <a:schemeClr val="tx1"/>
          </a:solidFill>
          <a:latin typeface="Arial" charset="0"/>
          <a:cs typeface="Arial" charset="0"/>
        </a:defRPr>
      </a:lvl3pPr>
      <a:lvl4pPr algn="l" rtl="0" eaLnBrk="0" fontAlgn="base" hangingPunct="0">
        <a:spcBef>
          <a:spcPct val="0"/>
        </a:spcBef>
        <a:spcAft>
          <a:spcPct val="0"/>
        </a:spcAft>
        <a:defRPr sz="4400">
          <a:solidFill>
            <a:schemeClr val="tx1"/>
          </a:solidFill>
          <a:latin typeface="Arial" charset="0"/>
          <a:cs typeface="Arial" charset="0"/>
        </a:defRPr>
      </a:lvl4pPr>
      <a:lvl5pPr algn="l" rtl="0" eaLnBrk="0" fontAlgn="base" hangingPunct="0">
        <a:spcBef>
          <a:spcPct val="0"/>
        </a:spcBef>
        <a:spcAft>
          <a:spcPct val="0"/>
        </a:spcAft>
        <a:defRPr sz="4400">
          <a:solidFill>
            <a:schemeClr val="tx1"/>
          </a:solidFill>
          <a:latin typeface="Arial" charset="0"/>
          <a:cs typeface="Arial" charset="0"/>
        </a:defRPr>
      </a:lvl5pPr>
      <a:lvl6pPr marL="457200" algn="l" rtl="0" fontAlgn="base">
        <a:spcBef>
          <a:spcPct val="0"/>
        </a:spcBef>
        <a:spcAft>
          <a:spcPct val="0"/>
        </a:spcAft>
        <a:defRPr sz="4400">
          <a:solidFill>
            <a:schemeClr val="tx1"/>
          </a:solidFill>
          <a:latin typeface="Arial" charset="0"/>
          <a:cs typeface="Arial" charset="0"/>
        </a:defRPr>
      </a:lvl6pPr>
      <a:lvl7pPr marL="914400" algn="l" rtl="0" fontAlgn="base">
        <a:spcBef>
          <a:spcPct val="0"/>
        </a:spcBef>
        <a:spcAft>
          <a:spcPct val="0"/>
        </a:spcAft>
        <a:defRPr sz="4400">
          <a:solidFill>
            <a:schemeClr val="tx1"/>
          </a:solidFill>
          <a:latin typeface="Arial" charset="0"/>
          <a:cs typeface="Arial" charset="0"/>
        </a:defRPr>
      </a:lvl7pPr>
      <a:lvl8pPr marL="1371600" algn="l" rtl="0" fontAlgn="base">
        <a:spcBef>
          <a:spcPct val="0"/>
        </a:spcBef>
        <a:spcAft>
          <a:spcPct val="0"/>
        </a:spcAft>
        <a:defRPr sz="4400">
          <a:solidFill>
            <a:schemeClr val="tx1"/>
          </a:solidFill>
          <a:latin typeface="Arial" charset="0"/>
          <a:cs typeface="Arial" charset="0"/>
        </a:defRPr>
      </a:lvl8pPr>
      <a:lvl9pPr marL="1828800" algn="l" rtl="0" fontAlgn="base">
        <a:spcBef>
          <a:spcPct val="0"/>
        </a:spcBef>
        <a:spcAft>
          <a:spcPct val="0"/>
        </a:spcAft>
        <a:defRPr sz="4400">
          <a:solidFill>
            <a:schemeClr val="tx1"/>
          </a:solidFill>
          <a:latin typeface="Arial" charset="0"/>
          <a:cs typeface="Arial" charset="0"/>
        </a:defRPr>
      </a:lvl9pPr>
    </p:titleStyle>
    <p:bodyStyle>
      <a:lvl1pPr marL="342900" indent="-342900" algn="l" rtl="0" eaLnBrk="0" fontAlgn="base" hangingPunct="0">
        <a:spcBef>
          <a:spcPct val="20000"/>
        </a:spcBef>
        <a:spcAft>
          <a:spcPct val="0"/>
        </a:spcAft>
        <a:buClr>
          <a:schemeClr val="bg2"/>
        </a:buClr>
        <a:buSzPct val="75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80000"/>
        <a:buFont typeface="Wingdings" panose="05000000000000000000" pitchFamily="2" charset="2"/>
        <a:buChar char="¨"/>
        <a:defRPr sz="2800">
          <a:solidFill>
            <a:schemeClr val="tx1"/>
          </a:solidFill>
          <a:latin typeface="+mn-lt"/>
          <a:cs typeface="+mn-cs"/>
        </a:defRPr>
      </a:lvl2pPr>
      <a:lvl3pPr marL="1143000" indent="-228600" algn="l" rtl="0" eaLnBrk="0" fontAlgn="base" hangingPunct="0">
        <a:spcBef>
          <a:spcPct val="20000"/>
        </a:spcBef>
        <a:spcAft>
          <a:spcPct val="0"/>
        </a:spcAft>
        <a:buClr>
          <a:schemeClr val="bg2"/>
        </a:buClr>
        <a:buSzPct val="65000"/>
        <a:buFont typeface="Wingdings" panose="05000000000000000000" pitchFamily="2" charset="2"/>
        <a:buChar char="n"/>
        <a:defRPr sz="2400">
          <a:solidFill>
            <a:schemeClr val="tx1"/>
          </a:solidFill>
          <a:latin typeface="+mn-lt"/>
          <a:cs typeface="+mn-cs"/>
        </a:defRPr>
      </a:lvl3pPr>
      <a:lvl4pPr marL="1600200" indent="-228600" algn="l" rtl="0" eaLnBrk="0" fontAlgn="base" hangingPunct="0">
        <a:spcBef>
          <a:spcPct val="20000"/>
        </a:spcBef>
        <a:spcAft>
          <a:spcPct val="0"/>
        </a:spcAft>
        <a:buClr>
          <a:schemeClr val="accent2"/>
        </a:buClr>
        <a:buSzPct val="70000"/>
        <a:buFont typeface="Wingdings" panose="05000000000000000000" pitchFamily="2" charset="2"/>
        <a:buChar char="¨"/>
        <a:defRPr sz="2000">
          <a:solidFill>
            <a:schemeClr val="tx1"/>
          </a:solidFill>
          <a:latin typeface="+mn-lt"/>
          <a:cs typeface="+mn-cs"/>
        </a:defRPr>
      </a:lvl4pPr>
      <a:lvl5pPr marL="2057400" indent="-228600" algn="l" rtl="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3.xml"/><Relationship Id="rId1" Type="http://schemas.openxmlformats.org/officeDocument/2006/relationships/vmlDrawing" Target="../drawings/vmlDrawing1.vml"/><Relationship Id="rId6" Type="http://schemas.openxmlformats.org/officeDocument/2006/relationships/image" Target="../media/image2.wmf"/><Relationship Id="rId5" Type="http://schemas.openxmlformats.org/officeDocument/2006/relationships/oleObject" Target="../embeddings/oleObject2.bin"/><Relationship Id="rId4" Type="http://schemas.openxmlformats.org/officeDocument/2006/relationships/image" Target="../media/image1.wmf"/></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5.xml"/><Relationship Id="rId1" Type="http://schemas.openxmlformats.org/officeDocument/2006/relationships/vmlDrawing" Target="../drawings/vmlDrawing2.vml"/><Relationship Id="rId6" Type="http://schemas.openxmlformats.org/officeDocument/2006/relationships/image" Target="../media/image4.wmf"/><Relationship Id="rId5" Type="http://schemas.openxmlformats.org/officeDocument/2006/relationships/oleObject" Target="../embeddings/oleObject4.bin"/><Relationship Id="rId4" Type="http://schemas.openxmlformats.org/officeDocument/2006/relationships/image" Target="../media/image3.wmf"/></Relationships>
</file>

<file path=ppt/slides/_rels/slide5.xml.rels><?xml version="1.0" encoding="UTF-8" standalone="yes"?>
<Relationships xmlns="http://schemas.openxmlformats.org/package/2006/relationships"><Relationship Id="rId8" Type="http://schemas.openxmlformats.org/officeDocument/2006/relationships/image" Target="../media/image7.wmf"/><Relationship Id="rId3" Type="http://schemas.openxmlformats.org/officeDocument/2006/relationships/oleObject" Target="../embeddings/oleObject5.bin"/><Relationship Id="rId7" Type="http://schemas.openxmlformats.org/officeDocument/2006/relationships/oleObject" Target="../embeddings/oleObject7.bin"/><Relationship Id="rId2" Type="http://schemas.openxmlformats.org/officeDocument/2006/relationships/slideLayout" Target="../slideLayouts/slideLayout13.xml"/><Relationship Id="rId1" Type="http://schemas.openxmlformats.org/officeDocument/2006/relationships/vmlDrawing" Target="../drawings/vmlDrawing3.vml"/><Relationship Id="rId6" Type="http://schemas.openxmlformats.org/officeDocument/2006/relationships/image" Target="../media/image6.wmf"/><Relationship Id="rId5" Type="http://schemas.openxmlformats.org/officeDocument/2006/relationships/oleObject" Target="../embeddings/oleObject6.bin"/><Relationship Id="rId4" Type="http://schemas.openxmlformats.org/officeDocument/2006/relationships/image" Target="../media/image5.wmf"/></Relationships>
</file>

<file path=ppt/slides/_rels/slide6.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oleObject" Target="../embeddings/oleObject8.bin"/><Relationship Id="rId7" Type="http://schemas.openxmlformats.org/officeDocument/2006/relationships/image" Target="../media/image10.png"/><Relationship Id="rId2" Type="http://schemas.openxmlformats.org/officeDocument/2006/relationships/slideLayout" Target="../slideLayouts/slideLayout25.xml"/><Relationship Id="rId1" Type="http://schemas.openxmlformats.org/officeDocument/2006/relationships/vmlDrawing" Target="../drawings/vmlDrawing4.vml"/><Relationship Id="rId6" Type="http://schemas.openxmlformats.org/officeDocument/2006/relationships/image" Target="../media/image9.wmf"/><Relationship Id="rId5" Type="http://schemas.openxmlformats.org/officeDocument/2006/relationships/oleObject" Target="../embeddings/oleObject9.bin"/><Relationship Id="rId4" Type="http://schemas.openxmlformats.org/officeDocument/2006/relationships/image" Target="../media/image8.wmf"/><Relationship Id="rId9" Type="http://schemas.openxmlformats.org/officeDocument/2006/relationships/image" Target="../media/image12.png"/></Relationships>
</file>

<file path=ppt/slides/_rels/slide7.xml.rels><?xml version="1.0" encoding="UTF-8" standalone="yes"?>
<Relationships xmlns="http://schemas.openxmlformats.org/package/2006/relationships"><Relationship Id="rId8" Type="http://schemas.openxmlformats.org/officeDocument/2006/relationships/image" Target="../media/image15.wmf"/><Relationship Id="rId3" Type="http://schemas.openxmlformats.org/officeDocument/2006/relationships/oleObject" Target="../embeddings/oleObject10.bin"/><Relationship Id="rId7" Type="http://schemas.openxmlformats.org/officeDocument/2006/relationships/oleObject" Target="../embeddings/oleObject12.bin"/><Relationship Id="rId2" Type="http://schemas.openxmlformats.org/officeDocument/2006/relationships/slideLayout" Target="../slideLayouts/slideLayout23.xml"/><Relationship Id="rId1" Type="http://schemas.openxmlformats.org/officeDocument/2006/relationships/vmlDrawing" Target="../drawings/vmlDrawing5.vml"/><Relationship Id="rId6" Type="http://schemas.openxmlformats.org/officeDocument/2006/relationships/image" Target="../media/image14.wmf"/><Relationship Id="rId5" Type="http://schemas.openxmlformats.org/officeDocument/2006/relationships/oleObject" Target="../embeddings/oleObject11.bin"/><Relationship Id="rId4" Type="http://schemas.openxmlformats.org/officeDocument/2006/relationships/image" Target="../media/image13.wmf"/></Relationships>
</file>

<file path=ppt/slides/_rels/slide8.xml.rels><?xml version="1.0" encoding="UTF-8" standalone="yes"?>
<Relationships xmlns="http://schemas.openxmlformats.org/package/2006/relationships"><Relationship Id="rId8" Type="http://schemas.openxmlformats.org/officeDocument/2006/relationships/image" Target="../media/image18.wmf"/><Relationship Id="rId13" Type="http://schemas.openxmlformats.org/officeDocument/2006/relationships/oleObject" Target="../embeddings/oleObject18.bin"/><Relationship Id="rId3" Type="http://schemas.openxmlformats.org/officeDocument/2006/relationships/oleObject" Target="../embeddings/oleObject13.bin"/><Relationship Id="rId7" Type="http://schemas.openxmlformats.org/officeDocument/2006/relationships/oleObject" Target="../embeddings/oleObject15.bin"/><Relationship Id="rId12" Type="http://schemas.openxmlformats.org/officeDocument/2006/relationships/image" Target="../media/image20.wmf"/><Relationship Id="rId2" Type="http://schemas.openxmlformats.org/officeDocument/2006/relationships/slideLayout" Target="../slideLayouts/slideLayout23.xml"/><Relationship Id="rId16" Type="http://schemas.openxmlformats.org/officeDocument/2006/relationships/image" Target="../media/image22.wmf"/><Relationship Id="rId1" Type="http://schemas.openxmlformats.org/officeDocument/2006/relationships/vmlDrawing" Target="../drawings/vmlDrawing6.vml"/><Relationship Id="rId6" Type="http://schemas.openxmlformats.org/officeDocument/2006/relationships/image" Target="../media/image17.wmf"/><Relationship Id="rId11" Type="http://schemas.openxmlformats.org/officeDocument/2006/relationships/oleObject" Target="../embeddings/oleObject17.bin"/><Relationship Id="rId5" Type="http://schemas.openxmlformats.org/officeDocument/2006/relationships/oleObject" Target="../embeddings/oleObject14.bin"/><Relationship Id="rId15" Type="http://schemas.openxmlformats.org/officeDocument/2006/relationships/oleObject" Target="../embeddings/oleObject19.bin"/><Relationship Id="rId10" Type="http://schemas.openxmlformats.org/officeDocument/2006/relationships/image" Target="../media/image19.wmf"/><Relationship Id="rId4" Type="http://schemas.openxmlformats.org/officeDocument/2006/relationships/image" Target="../media/image16.wmf"/><Relationship Id="rId9" Type="http://schemas.openxmlformats.org/officeDocument/2006/relationships/oleObject" Target="../embeddings/oleObject16.bin"/><Relationship Id="rId14" Type="http://schemas.openxmlformats.org/officeDocument/2006/relationships/image" Target="../media/image21.wmf"/></Relationships>
</file>

<file path=ppt/slides/_rels/slide9.xml.rels><?xml version="1.0" encoding="UTF-8" standalone="yes"?>
<Relationships xmlns="http://schemas.openxmlformats.org/package/2006/relationships"><Relationship Id="rId8" Type="http://schemas.openxmlformats.org/officeDocument/2006/relationships/image" Target="../media/image25.wmf"/><Relationship Id="rId13" Type="http://schemas.openxmlformats.org/officeDocument/2006/relationships/image" Target="../media/image27.wmf"/><Relationship Id="rId3" Type="http://schemas.openxmlformats.org/officeDocument/2006/relationships/oleObject" Target="../embeddings/oleObject20.bin"/><Relationship Id="rId7" Type="http://schemas.openxmlformats.org/officeDocument/2006/relationships/oleObject" Target="../embeddings/oleObject22.bin"/><Relationship Id="rId12" Type="http://schemas.openxmlformats.org/officeDocument/2006/relationships/oleObject" Target="../embeddings/oleObject25.bin"/><Relationship Id="rId2" Type="http://schemas.openxmlformats.org/officeDocument/2006/relationships/slideLayout" Target="../slideLayouts/slideLayout13.xml"/><Relationship Id="rId1" Type="http://schemas.openxmlformats.org/officeDocument/2006/relationships/vmlDrawing" Target="../drawings/vmlDrawing7.vml"/><Relationship Id="rId6" Type="http://schemas.openxmlformats.org/officeDocument/2006/relationships/image" Target="../media/image24.wmf"/><Relationship Id="rId11" Type="http://schemas.openxmlformats.org/officeDocument/2006/relationships/oleObject" Target="../embeddings/oleObject24.bin"/><Relationship Id="rId5" Type="http://schemas.openxmlformats.org/officeDocument/2006/relationships/oleObject" Target="../embeddings/oleObject21.bin"/><Relationship Id="rId10" Type="http://schemas.openxmlformats.org/officeDocument/2006/relationships/image" Target="../media/image26.wmf"/><Relationship Id="rId4" Type="http://schemas.openxmlformats.org/officeDocument/2006/relationships/image" Target="../media/image23.wmf"/><Relationship Id="rId9" Type="http://schemas.openxmlformats.org/officeDocument/2006/relationships/oleObject" Target="../embeddings/oleObject23.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3"/>
          <p:cNvSpPr>
            <a:spLocks noGrp="1" noChangeArrowheads="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ClrTx/>
              <a:buSzTx/>
              <a:buNone/>
            </a:pPr>
            <a:fld id="{26C7A508-A082-4F8D-B18C-B240236FF9CF}" type="slidenum">
              <a:rPr lang="sl-SI" altLang="sl-SI" sz="1200">
                <a:solidFill>
                  <a:srgbClr val="000000"/>
                </a:solidFill>
                <a:latin typeface="Arial Black" panose="020B0A04020102020204" pitchFamily="34" charset="0"/>
              </a:rPr>
              <a:pPr fontAlgn="base">
                <a:spcBef>
                  <a:spcPct val="0"/>
                </a:spcBef>
                <a:spcAft>
                  <a:spcPct val="0"/>
                </a:spcAft>
                <a:buClrTx/>
                <a:buSzTx/>
                <a:buNone/>
              </a:pPr>
              <a:t>1</a:t>
            </a:fld>
            <a:endParaRPr lang="sl-SI" altLang="sl-SI" sz="1200">
              <a:solidFill>
                <a:srgbClr val="000000"/>
              </a:solidFill>
              <a:latin typeface="Arial Black" panose="020B0A04020102020204" pitchFamily="34" charset="0"/>
            </a:endParaRPr>
          </a:p>
        </p:txBody>
      </p:sp>
      <p:sp>
        <p:nvSpPr>
          <p:cNvPr id="26627" name="Ograda številke diapozitiva 4"/>
          <p:cNvSpPr txBox="1">
            <a:spLocks noGrp="1"/>
          </p:cNvSpPr>
          <p:nvPr/>
        </p:nvSpPr>
        <p:spPr bwMode="auto">
          <a:xfrm>
            <a:off x="8077200" y="6248400"/>
            <a:ext cx="2133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algn="r" fontAlgn="base">
              <a:spcBef>
                <a:spcPct val="0"/>
              </a:spcBef>
              <a:spcAft>
                <a:spcPct val="0"/>
              </a:spcAft>
              <a:buClrTx/>
              <a:buSzTx/>
              <a:buNone/>
            </a:pPr>
            <a:fld id="{DA19978F-9950-4747-84C3-D1ED5F409B9D}" type="slidenum">
              <a:rPr lang="sl-SI" altLang="sl-SI" sz="1200">
                <a:solidFill>
                  <a:srgbClr val="000000"/>
                </a:solidFill>
                <a:latin typeface="Arial Black" panose="020B0A04020102020204" pitchFamily="34" charset="0"/>
              </a:rPr>
              <a:pPr algn="r" fontAlgn="base">
                <a:spcBef>
                  <a:spcPct val="0"/>
                </a:spcBef>
                <a:spcAft>
                  <a:spcPct val="0"/>
                </a:spcAft>
                <a:buClrTx/>
                <a:buSzTx/>
                <a:buNone/>
              </a:pPr>
              <a:t>1</a:t>
            </a:fld>
            <a:endParaRPr lang="sl-SI" altLang="sl-SI" sz="1200">
              <a:solidFill>
                <a:srgbClr val="000000"/>
              </a:solidFill>
              <a:latin typeface="Arial Black" panose="020B0A04020102020204" pitchFamily="34" charset="0"/>
            </a:endParaRPr>
          </a:p>
        </p:txBody>
      </p:sp>
      <p:sp>
        <p:nvSpPr>
          <p:cNvPr id="26628" name="Rectangle 2"/>
          <p:cNvSpPr>
            <a:spLocks noGrp="1" noChangeArrowheads="1"/>
          </p:cNvSpPr>
          <p:nvPr>
            <p:ph type="title"/>
          </p:nvPr>
        </p:nvSpPr>
        <p:spPr>
          <a:xfrm>
            <a:off x="1981200" y="457201"/>
            <a:ext cx="8229600" cy="595313"/>
          </a:xfrm>
        </p:spPr>
        <p:txBody>
          <a:bodyPr/>
          <a:lstStyle/>
          <a:p>
            <a:pPr eaLnBrk="1" hangingPunct="1"/>
            <a:r>
              <a:rPr lang="sl-SI" altLang="sl-SI" sz="3200">
                <a:solidFill>
                  <a:schemeClr val="bg2"/>
                </a:solidFill>
              </a:rPr>
              <a:t>OSNOVNE TERMODINAMIČNE VELIČINE</a:t>
            </a:r>
          </a:p>
        </p:txBody>
      </p:sp>
      <p:sp>
        <p:nvSpPr>
          <p:cNvPr id="26629" name="Rectangle 3"/>
          <p:cNvSpPr>
            <a:spLocks noGrp="1" noChangeArrowheads="1"/>
          </p:cNvSpPr>
          <p:nvPr>
            <p:ph type="body" idx="1"/>
          </p:nvPr>
        </p:nvSpPr>
        <p:spPr>
          <a:xfrm>
            <a:off x="1981200" y="1125538"/>
            <a:ext cx="8229600" cy="5543550"/>
          </a:xfrm>
        </p:spPr>
        <p:txBody>
          <a:bodyPr/>
          <a:lstStyle/>
          <a:p>
            <a:pPr eaLnBrk="1" hangingPunct="1">
              <a:buFont typeface="Wingdings" panose="05000000000000000000" pitchFamily="2" charset="2"/>
              <a:buNone/>
            </a:pPr>
            <a:r>
              <a:rPr lang="sl-SI" altLang="sl-SI" sz="2400"/>
              <a:t>Stanje vsakega delovnega telesa ali sistema lahko</a:t>
            </a:r>
          </a:p>
          <a:p>
            <a:pPr eaLnBrk="1" hangingPunct="1">
              <a:buFont typeface="Wingdings" panose="05000000000000000000" pitchFamily="2" charset="2"/>
              <a:buNone/>
            </a:pPr>
            <a:r>
              <a:rPr lang="sl-SI" altLang="sl-SI" sz="2400"/>
              <a:t>opišemo z njegovimi lastnostmi. Te lastnosti, ki opisujejo</a:t>
            </a:r>
          </a:p>
          <a:p>
            <a:pPr eaLnBrk="1" hangingPunct="1">
              <a:buFont typeface="Wingdings" panose="05000000000000000000" pitchFamily="2" charset="2"/>
              <a:buNone/>
            </a:pPr>
            <a:r>
              <a:rPr lang="sl-SI" altLang="sl-SI" sz="2400"/>
              <a:t>stanje vsakega delovnega telesa ali sistema, se imenujejo </a:t>
            </a:r>
          </a:p>
          <a:p>
            <a:pPr eaLnBrk="1" hangingPunct="1">
              <a:buFont typeface="Wingdings" panose="05000000000000000000" pitchFamily="2" charset="2"/>
              <a:buNone/>
            </a:pPr>
            <a:r>
              <a:rPr lang="sl-SI" altLang="sl-SI" sz="2400" b="1">
                <a:solidFill>
                  <a:schemeClr val="bg2"/>
                </a:solidFill>
              </a:rPr>
              <a:t>veličine stanja</a:t>
            </a:r>
            <a:r>
              <a:rPr lang="sl-SI" altLang="sl-SI" sz="2400">
                <a:solidFill>
                  <a:schemeClr val="bg2"/>
                </a:solidFill>
              </a:rPr>
              <a:t>.</a:t>
            </a:r>
            <a:r>
              <a:rPr lang="sl-SI" altLang="sl-SI" sz="2400"/>
              <a:t> S spreminjanjem veličin stanja se </a:t>
            </a:r>
          </a:p>
          <a:p>
            <a:pPr eaLnBrk="1" hangingPunct="1">
              <a:buFont typeface="Wingdings" panose="05000000000000000000" pitchFamily="2" charset="2"/>
              <a:buNone/>
            </a:pPr>
            <a:r>
              <a:rPr lang="sl-SI" altLang="sl-SI" sz="2400"/>
              <a:t>spreminja tudi stanje telesa ali sistema.</a:t>
            </a:r>
          </a:p>
        </p:txBody>
      </p:sp>
      <p:sp>
        <p:nvSpPr>
          <p:cNvPr id="26630" name="Rectangle 5"/>
          <p:cNvSpPr>
            <a:spLocks noChangeArrowheads="1"/>
          </p:cNvSpPr>
          <p:nvPr/>
        </p:nvSpPr>
        <p:spPr bwMode="auto">
          <a:xfrm>
            <a:off x="1992313" y="3422650"/>
            <a:ext cx="8208962"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ClrTx/>
              <a:buSzTx/>
              <a:buNone/>
            </a:pPr>
            <a:r>
              <a:rPr lang="sl-SI" altLang="sl-SI" sz="2400">
                <a:solidFill>
                  <a:srgbClr val="009900"/>
                </a:solidFill>
              </a:rPr>
              <a:t>Veličina stanja je vsaka veličina, katere vrednost je odvisna samo od stanja sistema, ne pa od načina, kako je bilo to stanje sistema doseženo.</a:t>
            </a:r>
          </a:p>
        </p:txBody>
      </p:sp>
      <p:sp>
        <p:nvSpPr>
          <p:cNvPr id="26631" name="Rectangle 6"/>
          <p:cNvSpPr>
            <a:spLocks noChangeArrowheads="1"/>
          </p:cNvSpPr>
          <p:nvPr/>
        </p:nvSpPr>
        <p:spPr bwMode="auto">
          <a:xfrm>
            <a:off x="1919288" y="4644421"/>
            <a:ext cx="7136890"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lr>
                <a:schemeClr val="bg2"/>
              </a:buClr>
              <a:buSzPct val="75000"/>
              <a:buFont typeface="Wingdings" panose="05000000000000000000" pitchFamily="2" charset="2"/>
              <a:buChar char="n"/>
              <a:tabLst>
                <a:tab pos="460375" algn="l"/>
              </a:tabLst>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tabLst>
                <a:tab pos="460375" algn="l"/>
              </a:tabLst>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tabLst>
                <a:tab pos="460375" algn="l"/>
              </a:tabLst>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tabLst>
                <a:tab pos="460375" algn="l"/>
              </a:tabLst>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tabLst>
                <a:tab pos="460375" algn="l"/>
              </a:tabLst>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tabLst>
                <a:tab pos="460375" algn="l"/>
              </a:tabLst>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tabLst>
                <a:tab pos="460375" algn="l"/>
              </a:tabLst>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tabLst>
                <a:tab pos="460375" algn="l"/>
              </a:tabLst>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tabLst>
                <a:tab pos="460375" algn="l"/>
              </a:tabLst>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ClrTx/>
              <a:buSzTx/>
              <a:buNone/>
            </a:pPr>
            <a:r>
              <a:rPr lang="sl-SI" altLang="sl-SI" sz="2400">
                <a:solidFill>
                  <a:srgbClr val="000000"/>
                </a:solidFill>
              </a:rPr>
              <a:t>Stanje sistema popišejo tri osnovne veličine stanja:</a:t>
            </a:r>
          </a:p>
          <a:p>
            <a:pPr fontAlgn="base">
              <a:spcBef>
                <a:spcPct val="0"/>
              </a:spcBef>
              <a:spcAft>
                <a:spcPct val="0"/>
              </a:spcAft>
              <a:buClrTx/>
              <a:buSzTx/>
              <a:buNone/>
            </a:pPr>
            <a:r>
              <a:rPr lang="sl-SI" altLang="sl-SI" sz="2400" b="1">
                <a:solidFill>
                  <a:srgbClr val="009900"/>
                </a:solidFill>
              </a:rPr>
              <a:t>prostornina </a:t>
            </a:r>
            <a:r>
              <a:rPr lang="sl-SI" altLang="sl-SI" sz="2400" b="1" i="1">
                <a:solidFill>
                  <a:srgbClr val="009900"/>
                </a:solidFill>
              </a:rPr>
              <a:t>(V),</a:t>
            </a:r>
            <a:endParaRPr lang="sl-SI" altLang="sl-SI" sz="2400">
              <a:solidFill>
                <a:srgbClr val="009900"/>
              </a:solidFill>
            </a:endParaRPr>
          </a:p>
          <a:p>
            <a:pPr fontAlgn="base">
              <a:spcBef>
                <a:spcPct val="0"/>
              </a:spcBef>
              <a:spcAft>
                <a:spcPct val="0"/>
              </a:spcAft>
              <a:buClrTx/>
              <a:buSzTx/>
              <a:buNone/>
            </a:pPr>
            <a:r>
              <a:rPr lang="sl-SI" altLang="sl-SI" sz="2400" b="1">
                <a:solidFill>
                  <a:srgbClr val="009900"/>
                </a:solidFill>
              </a:rPr>
              <a:t>temperatura </a:t>
            </a:r>
            <a:r>
              <a:rPr lang="sl-SI" altLang="sl-SI" sz="2400" b="1" i="1">
                <a:solidFill>
                  <a:srgbClr val="009900"/>
                </a:solidFill>
              </a:rPr>
              <a:t>(T),</a:t>
            </a:r>
            <a:endParaRPr lang="sl-SI" altLang="sl-SI" sz="2400">
              <a:solidFill>
                <a:srgbClr val="009900"/>
              </a:solidFill>
            </a:endParaRPr>
          </a:p>
          <a:p>
            <a:pPr fontAlgn="base">
              <a:spcBef>
                <a:spcPct val="0"/>
              </a:spcBef>
              <a:spcAft>
                <a:spcPct val="0"/>
              </a:spcAft>
              <a:buClrTx/>
              <a:buSzTx/>
              <a:buNone/>
            </a:pPr>
            <a:r>
              <a:rPr lang="sl-SI" altLang="sl-SI" sz="2400" b="1">
                <a:solidFill>
                  <a:srgbClr val="009900"/>
                </a:solidFill>
              </a:rPr>
              <a:t>tlak </a:t>
            </a:r>
            <a:r>
              <a:rPr lang="sl-SI" altLang="sl-SI" sz="2400" b="1" i="1">
                <a:solidFill>
                  <a:srgbClr val="009900"/>
                </a:solidFill>
              </a:rPr>
              <a:t>(p).</a:t>
            </a:r>
          </a:p>
        </p:txBody>
      </p:sp>
    </p:spTree>
    <p:extLst>
      <p:ext uri="{BB962C8B-B14F-4D97-AF65-F5344CB8AC3E}">
        <p14:creationId xmlns:p14="http://schemas.microsoft.com/office/powerpoint/2010/main" val="11114878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3"/>
          <p:cNvSpPr>
            <a:spLocks noGrp="1" noChangeArrowheads="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ClrTx/>
              <a:buSzTx/>
              <a:buNone/>
            </a:pPr>
            <a:fld id="{111A3F1A-C723-449D-B0DB-1963689056DF}" type="slidenum">
              <a:rPr lang="sl-SI" altLang="sl-SI" sz="1200">
                <a:solidFill>
                  <a:srgbClr val="000000"/>
                </a:solidFill>
                <a:latin typeface="Arial Black" panose="020B0A04020102020204" pitchFamily="34" charset="0"/>
              </a:rPr>
              <a:pPr fontAlgn="base">
                <a:spcBef>
                  <a:spcPct val="0"/>
                </a:spcBef>
                <a:spcAft>
                  <a:spcPct val="0"/>
                </a:spcAft>
                <a:buClrTx/>
                <a:buSzTx/>
                <a:buNone/>
              </a:pPr>
              <a:t>2</a:t>
            </a:fld>
            <a:endParaRPr lang="sl-SI" altLang="sl-SI" sz="1200">
              <a:solidFill>
                <a:srgbClr val="000000"/>
              </a:solidFill>
              <a:latin typeface="Arial Black" panose="020B0A04020102020204" pitchFamily="34" charset="0"/>
            </a:endParaRPr>
          </a:p>
        </p:txBody>
      </p:sp>
      <p:sp>
        <p:nvSpPr>
          <p:cNvPr id="27651" name="Ograda številke diapozitiva 4"/>
          <p:cNvSpPr txBox="1">
            <a:spLocks noGrp="1"/>
          </p:cNvSpPr>
          <p:nvPr/>
        </p:nvSpPr>
        <p:spPr bwMode="auto">
          <a:xfrm>
            <a:off x="8077200" y="6248400"/>
            <a:ext cx="2133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algn="r" fontAlgn="base">
              <a:spcBef>
                <a:spcPct val="0"/>
              </a:spcBef>
              <a:spcAft>
                <a:spcPct val="0"/>
              </a:spcAft>
              <a:buClrTx/>
              <a:buSzTx/>
              <a:buNone/>
            </a:pPr>
            <a:fld id="{C8205BFE-08A6-481F-A82B-10C79409A992}" type="slidenum">
              <a:rPr lang="sl-SI" altLang="sl-SI" sz="1200">
                <a:solidFill>
                  <a:srgbClr val="000000"/>
                </a:solidFill>
                <a:latin typeface="Arial Black" panose="020B0A04020102020204" pitchFamily="34" charset="0"/>
              </a:rPr>
              <a:pPr algn="r" fontAlgn="base">
                <a:spcBef>
                  <a:spcPct val="0"/>
                </a:spcBef>
                <a:spcAft>
                  <a:spcPct val="0"/>
                </a:spcAft>
                <a:buClrTx/>
                <a:buSzTx/>
                <a:buNone/>
              </a:pPr>
              <a:t>2</a:t>
            </a:fld>
            <a:endParaRPr lang="sl-SI" altLang="sl-SI" sz="1200">
              <a:solidFill>
                <a:srgbClr val="000000"/>
              </a:solidFill>
              <a:latin typeface="Arial Black" panose="020B0A04020102020204" pitchFamily="34" charset="0"/>
            </a:endParaRPr>
          </a:p>
        </p:txBody>
      </p:sp>
      <p:sp>
        <p:nvSpPr>
          <p:cNvPr id="27652" name="Rectangle 2"/>
          <p:cNvSpPr>
            <a:spLocks noGrp="1" noChangeArrowheads="1"/>
          </p:cNvSpPr>
          <p:nvPr>
            <p:ph type="title"/>
          </p:nvPr>
        </p:nvSpPr>
        <p:spPr>
          <a:xfrm>
            <a:off x="1981200" y="457200"/>
            <a:ext cx="8229600" cy="2611438"/>
          </a:xfrm>
        </p:spPr>
        <p:txBody>
          <a:bodyPr/>
          <a:lstStyle/>
          <a:p>
            <a:pPr eaLnBrk="1" hangingPunct="1"/>
            <a:r>
              <a:rPr lang="sl-SI" altLang="sl-SI" sz="2400"/>
              <a:t>Te veličine stanja imenujemo </a:t>
            </a:r>
            <a:r>
              <a:rPr lang="sl-SI" altLang="sl-SI" sz="2400" b="1"/>
              <a:t>termične veličine</a:t>
            </a:r>
            <a:r>
              <a:rPr lang="sl-SI" altLang="sl-SI" sz="2400"/>
              <a:t>. Druge veličine se imenujejo </a:t>
            </a:r>
            <a:r>
              <a:rPr lang="sl-SI" altLang="sl-SI" sz="2400" b="1">
                <a:solidFill>
                  <a:schemeClr val="bg2"/>
                </a:solidFill>
              </a:rPr>
              <a:t>kalorične veličine stanja</a:t>
            </a:r>
            <a:r>
              <a:rPr lang="sl-SI" altLang="sl-SI" sz="2400"/>
              <a:t>. Izkušnje kažejo, da so za eno delovno telo veličine stanja med seboj odvisne. Te veličine povezuje </a:t>
            </a:r>
            <a:r>
              <a:rPr lang="sl-SI" altLang="sl-SI" sz="2400" b="1"/>
              <a:t>termična enačba stanja</a:t>
            </a:r>
            <a:r>
              <a:rPr lang="sl-SI" altLang="sl-SI" sz="2400"/>
              <a:t>:</a:t>
            </a:r>
            <a:r>
              <a:rPr lang="sl-SI" altLang="sl-SI" sz="2400" i="1"/>
              <a:t/>
            </a:r>
            <a:br>
              <a:rPr lang="sl-SI" altLang="sl-SI" sz="2400" i="1"/>
            </a:br>
            <a:r>
              <a:rPr lang="sl-SI" altLang="sl-SI" sz="2400" i="1"/>
              <a:t>f (p,V, T) = </a:t>
            </a:r>
            <a:r>
              <a:rPr lang="sl-SI" altLang="sl-SI" sz="2400"/>
              <a:t>0</a:t>
            </a:r>
            <a:br>
              <a:rPr lang="sl-SI" altLang="sl-SI" sz="2400"/>
            </a:br>
            <a:r>
              <a:rPr lang="sl-SI" altLang="sl-SI" sz="2400"/>
              <a:t>To enačbo v razviti obliki imenujemo </a:t>
            </a:r>
            <a:r>
              <a:rPr lang="sl-SI" altLang="sl-SI" sz="2400">
                <a:solidFill>
                  <a:srgbClr val="009900"/>
                </a:solidFill>
              </a:rPr>
              <a:t>splošna plinska enačba.</a:t>
            </a:r>
          </a:p>
        </p:txBody>
      </p:sp>
      <p:sp>
        <p:nvSpPr>
          <p:cNvPr id="27653" name="Rectangle 3"/>
          <p:cNvSpPr>
            <a:spLocks noGrp="1" noChangeArrowheads="1"/>
          </p:cNvSpPr>
          <p:nvPr>
            <p:ph type="body" idx="1"/>
          </p:nvPr>
        </p:nvSpPr>
        <p:spPr>
          <a:xfrm>
            <a:off x="1981200" y="3284538"/>
            <a:ext cx="8578850" cy="3313112"/>
          </a:xfrm>
        </p:spPr>
        <p:txBody>
          <a:bodyPr/>
          <a:lstStyle/>
          <a:p>
            <a:pPr eaLnBrk="1" hangingPunct="1">
              <a:buFont typeface="Wingdings" panose="05000000000000000000" pitchFamily="2" charset="2"/>
              <a:buNone/>
            </a:pPr>
            <a:r>
              <a:rPr lang="sl-SI" altLang="sl-SI" smtClean="0">
                <a:solidFill>
                  <a:schemeClr val="bg2"/>
                </a:solidFill>
              </a:rPr>
              <a:t>Prostornina</a:t>
            </a:r>
          </a:p>
          <a:p>
            <a:pPr eaLnBrk="1" hangingPunct="1">
              <a:buFont typeface="Wingdings" panose="05000000000000000000" pitchFamily="2" charset="2"/>
              <a:buNone/>
            </a:pPr>
            <a:r>
              <a:rPr lang="sl-SI" altLang="sl-SI" sz="2400"/>
              <a:t>Vsako telo zavzema določeno prostornino ali volumen.</a:t>
            </a:r>
          </a:p>
          <a:p>
            <a:pPr eaLnBrk="1" hangingPunct="1">
              <a:buFont typeface="Wingdings" panose="05000000000000000000" pitchFamily="2" charset="2"/>
              <a:buNone/>
            </a:pPr>
            <a:r>
              <a:rPr lang="sl-SI" altLang="sl-SI" sz="2400"/>
              <a:t>Prostornino zavzema telo mase </a:t>
            </a:r>
            <a:r>
              <a:rPr lang="sl-SI" altLang="sl-SI" sz="2400" i="1"/>
              <a:t>m, </a:t>
            </a:r>
            <a:r>
              <a:rPr lang="sl-SI" altLang="sl-SI" sz="2400"/>
              <a:t>označujemo ga z </a:t>
            </a:r>
            <a:r>
              <a:rPr lang="sl-SI" altLang="sl-SI" sz="2400" i="1"/>
              <a:t>V </a:t>
            </a:r>
            <a:r>
              <a:rPr lang="sl-SI" altLang="sl-SI" sz="2400"/>
              <a:t>in </a:t>
            </a:r>
          </a:p>
          <a:p>
            <a:pPr eaLnBrk="1" hangingPunct="1">
              <a:buFont typeface="Wingdings" panose="05000000000000000000" pitchFamily="2" charset="2"/>
              <a:buNone/>
            </a:pPr>
            <a:r>
              <a:rPr lang="sl-SI" altLang="sl-SI" sz="2400"/>
              <a:t>merimo s prostorninskimi pripravami (menzure, litri, </a:t>
            </a:r>
          </a:p>
          <a:p>
            <a:pPr eaLnBrk="1" hangingPunct="1">
              <a:buFont typeface="Wingdings" panose="05000000000000000000" pitchFamily="2" charset="2"/>
              <a:buNone/>
            </a:pPr>
            <a:r>
              <a:rPr lang="sl-SI" altLang="sl-SI" sz="2400"/>
              <a:t>merniki…), podajamo ga v prostorninskih enotah (m</a:t>
            </a:r>
            <a:r>
              <a:rPr lang="sl-SI" altLang="sl-SI" sz="2400" baseline="30000"/>
              <a:t>3</a:t>
            </a:r>
            <a:r>
              <a:rPr lang="sl-SI" altLang="sl-SI" sz="2400"/>
              <a:t>, l, hl …).</a:t>
            </a:r>
          </a:p>
        </p:txBody>
      </p:sp>
    </p:spTree>
    <p:extLst>
      <p:ext uri="{BB962C8B-B14F-4D97-AF65-F5344CB8AC3E}">
        <p14:creationId xmlns:p14="http://schemas.microsoft.com/office/powerpoint/2010/main" val="397309927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3"/>
          <p:cNvSpPr>
            <a:spLocks noGrp="1" noChangeArrowheads="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ClrTx/>
              <a:buSzTx/>
              <a:buNone/>
            </a:pPr>
            <a:fld id="{E77DB0B1-95BA-4949-A526-54026F979E54}" type="slidenum">
              <a:rPr lang="sl-SI" altLang="sl-SI" sz="1200">
                <a:solidFill>
                  <a:srgbClr val="000000"/>
                </a:solidFill>
                <a:latin typeface="Arial Black" panose="020B0A04020102020204" pitchFamily="34" charset="0"/>
              </a:rPr>
              <a:pPr fontAlgn="base">
                <a:spcBef>
                  <a:spcPct val="0"/>
                </a:spcBef>
                <a:spcAft>
                  <a:spcPct val="0"/>
                </a:spcAft>
                <a:buClrTx/>
                <a:buSzTx/>
                <a:buNone/>
              </a:pPr>
              <a:t>3</a:t>
            </a:fld>
            <a:endParaRPr lang="sl-SI" altLang="sl-SI" sz="1200">
              <a:solidFill>
                <a:srgbClr val="000000"/>
              </a:solidFill>
              <a:latin typeface="Arial Black" panose="020B0A04020102020204" pitchFamily="34" charset="0"/>
            </a:endParaRPr>
          </a:p>
        </p:txBody>
      </p:sp>
      <p:sp>
        <p:nvSpPr>
          <p:cNvPr id="28675" name="Ograda številke diapozitiva 4"/>
          <p:cNvSpPr txBox="1">
            <a:spLocks noGrp="1"/>
          </p:cNvSpPr>
          <p:nvPr/>
        </p:nvSpPr>
        <p:spPr bwMode="auto">
          <a:xfrm>
            <a:off x="8077200" y="6248400"/>
            <a:ext cx="2133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algn="r" fontAlgn="base">
              <a:spcBef>
                <a:spcPct val="0"/>
              </a:spcBef>
              <a:spcAft>
                <a:spcPct val="0"/>
              </a:spcAft>
              <a:buClrTx/>
              <a:buSzTx/>
              <a:buNone/>
            </a:pPr>
            <a:fld id="{D3D82A10-128E-4B5C-B2E3-ADF6A89D432D}" type="slidenum">
              <a:rPr lang="sl-SI" altLang="sl-SI" sz="1200">
                <a:solidFill>
                  <a:srgbClr val="000000"/>
                </a:solidFill>
                <a:latin typeface="Arial Black" panose="020B0A04020102020204" pitchFamily="34" charset="0"/>
              </a:rPr>
              <a:pPr algn="r" fontAlgn="base">
                <a:spcBef>
                  <a:spcPct val="0"/>
                </a:spcBef>
                <a:spcAft>
                  <a:spcPct val="0"/>
                </a:spcAft>
                <a:buClrTx/>
                <a:buSzTx/>
                <a:buNone/>
              </a:pPr>
              <a:t>3</a:t>
            </a:fld>
            <a:endParaRPr lang="sl-SI" altLang="sl-SI" sz="1200">
              <a:solidFill>
                <a:srgbClr val="000000"/>
              </a:solidFill>
              <a:latin typeface="Arial Black" panose="020B0A04020102020204" pitchFamily="34" charset="0"/>
            </a:endParaRPr>
          </a:p>
        </p:txBody>
      </p:sp>
      <p:sp>
        <p:nvSpPr>
          <p:cNvPr id="28676" name="Rectangle 2"/>
          <p:cNvSpPr>
            <a:spLocks noGrp="1" noChangeArrowheads="1"/>
          </p:cNvSpPr>
          <p:nvPr>
            <p:ph type="title"/>
          </p:nvPr>
        </p:nvSpPr>
        <p:spPr>
          <a:xfrm>
            <a:off x="1981200" y="457200"/>
            <a:ext cx="8229600" cy="1963738"/>
          </a:xfrm>
        </p:spPr>
        <p:txBody>
          <a:bodyPr/>
          <a:lstStyle/>
          <a:p>
            <a:pPr eaLnBrk="1" hangingPunct="1"/>
            <a:r>
              <a:rPr lang="sl-SI" altLang="sl-SI" sz="2400"/>
              <a:t>Povezava med prostorninskimi enotami:</a:t>
            </a:r>
            <a:br>
              <a:rPr lang="sl-SI" altLang="sl-SI" sz="2400"/>
            </a:br>
            <a:r>
              <a:rPr lang="sl-SI" altLang="sl-SI" sz="2400"/>
              <a:t>1 m</a:t>
            </a:r>
            <a:r>
              <a:rPr lang="sl-SI" altLang="sl-SI" sz="2400" baseline="30000"/>
              <a:t>3</a:t>
            </a:r>
            <a:r>
              <a:rPr lang="sl-SI" altLang="sl-SI" sz="2400"/>
              <a:t> = 10</a:t>
            </a:r>
            <a:r>
              <a:rPr lang="sl-SI" altLang="sl-SI" sz="2400" baseline="30000"/>
              <a:t>3</a:t>
            </a:r>
            <a:r>
              <a:rPr lang="sl-SI" altLang="sl-SI" sz="2400"/>
              <a:t> dm</a:t>
            </a:r>
            <a:r>
              <a:rPr lang="sl-SI" altLang="sl-SI" sz="2400" baseline="30000"/>
              <a:t>3</a:t>
            </a:r>
            <a:r>
              <a:rPr lang="sl-SI" altLang="sl-SI" sz="2400"/>
              <a:t> </a:t>
            </a:r>
            <a:br>
              <a:rPr lang="sl-SI" altLang="sl-SI" sz="2400"/>
            </a:br>
            <a:r>
              <a:rPr lang="sl-SI" altLang="sl-SI" sz="2400"/>
              <a:t>1 dm</a:t>
            </a:r>
            <a:r>
              <a:rPr lang="sl-SI" altLang="sl-SI" sz="2400" baseline="30000"/>
              <a:t>3</a:t>
            </a:r>
            <a:r>
              <a:rPr lang="sl-SI" altLang="sl-SI" sz="2400"/>
              <a:t> = 10</a:t>
            </a:r>
            <a:r>
              <a:rPr lang="sl-SI" altLang="sl-SI" sz="2400" baseline="30000"/>
              <a:t>3</a:t>
            </a:r>
            <a:r>
              <a:rPr lang="sl-SI" altLang="sl-SI" sz="2400"/>
              <a:t> cm</a:t>
            </a:r>
            <a:r>
              <a:rPr lang="sl-SI" altLang="sl-SI" sz="2400" baseline="30000"/>
              <a:t>3</a:t>
            </a:r>
            <a:r>
              <a:rPr lang="sl-SI" altLang="sl-SI" sz="2400"/>
              <a:t> </a:t>
            </a:r>
            <a:br>
              <a:rPr lang="sl-SI" altLang="sl-SI" sz="2400"/>
            </a:br>
            <a:r>
              <a:rPr lang="sl-SI" altLang="sl-SI" sz="2400"/>
              <a:t>1 cm</a:t>
            </a:r>
            <a:r>
              <a:rPr lang="sl-SI" altLang="sl-SI" sz="2400" baseline="30000"/>
              <a:t>3</a:t>
            </a:r>
            <a:r>
              <a:rPr lang="sl-SI" altLang="sl-SI" sz="2400"/>
              <a:t> = 10</a:t>
            </a:r>
            <a:r>
              <a:rPr lang="sl-SI" altLang="sl-SI" sz="2400" baseline="30000"/>
              <a:t>3</a:t>
            </a:r>
            <a:r>
              <a:rPr lang="sl-SI" altLang="sl-SI" sz="2400"/>
              <a:t> mm</a:t>
            </a:r>
            <a:r>
              <a:rPr lang="sl-SI" altLang="sl-SI" sz="2400" baseline="30000"/>
              <a:t>3</a:t>
            </a:r>
            <a:r>
              <a:rPr lang="sl-SI" altLang="sl-SI" sz="2400"/>
              <a:t> </a:t>
            </a:r>
            <a:br>
              <a:rPr lang="sl-SI" altLang="sl-SI" sz="2400"/>
            </a:br>
            <a:r>
              <a:rPr lang="sl-SI" altLang="sl-SI" sz="2400"/>
              <a:t>1 l = 1 dm</a:t>
            </a:r>
            <a:r>
              <a:rPr lang="sl-SI" altLang="sl-SI" sz="2400" baseline="30000"/>
              <a:t>3</a:t>
            </a:r>
          </a:p>
        </p:txBody>
      </p:sp>
      <p:sp>
        <p:nvSpPr>
          <p:cNvPr id="28677" name="Rectangle 3"/>
          <p:cNvSpPr>
            <a:spLocks noGrp="1" noChangeArrowheads="1"/>
          </p:cNvSpPr>
          <p:nvPr>
            <p:ph type="body" idx="1"/>
          </p:nvPr>
        </p:nvSpPr>
        <p:spPr>
          <a:xfrm>
            <a:off x="1981200" y="2636838"/>
            <a:ext cx="8229600" cy="3529012"/>
          </a:xfrm>
        </p:spPr>
        <p:txBody>
          <a:bodyPr/>
          <a:lstStyle/>
          <a:p>
            <a:pPr eaLnBrk="1" hangingPunct="1">
              <a:buFont typeface="Wingdings" panose="05000000000000000000" pitchFamily="2" charset="2"/>
              <a:buNone/>
            </a:pPr>
            <a:r>
              <a:rPr lang="sl-SI" altLang="sl-SI" sz="2400" b="1">
                <a:solidFill>
                  <a:srgbClr val="009900"/>
                </a:solidFill>
              </a:rPr>
              <a:t>Specifična prostornina (   ):</a:t>
            </a:r>
            <a:endParaRPr lang="sl-SI" altLang="sl-SI" sz="2400">
              <a:solidFill>
                <a:srgbClr val="009900"/>
              </a:solidFill>
            </a:endParaRPr>
          </a:p>
          <a:p>
            <a:pPr eaLnBrk="1" hangingPunct="1">
              <a:buFont typeface="Wingdings" panose="05000000000000000000" pitchFamily="2" charset="2"/>
              <a:buNone/>
            </a:pPr>
            <a:r>
              <a:rPr lang="sl-SI" altLang="sl-SI" sz="2400"/>
              <a:t>Je prostornina enote mase, torej prostornina 1 kg snovi,</a:t>
            </a:r>
          </a:p>
          <a:p>
            <a:pPr eaLnBrk="1" hangingPunct="1">
              <a:buFont typeface="Wingdings" panose="05000000000000000000" pitchFamily="2" charset="2"/>
              <a:buNone/>
            </a:pPr>
            <a:r>
              <a:rPr lang="sl-SI" altLang="sl-SI" sz="2400"/>
              <a:t>podajamo jo v m</a:t>
            </a:r>
            <a:r>
              <a:rPr lang="sl-SI" altLang="sl-SI" sz="2400" baseline="30000"/>
              <a:t>3</a:t>
            </a:r>
            <a:r>
              <a:rPr lang="sl-SI" altLang="sl-SI" sz="2400"/>
              <a:t>/kg. Če imamo maso 1 kg kakšne snovi s </a:t>
            </a:r>
          </a:p>
          <a:p>
            <a:pPr eaLnBrk="1" hangingPunct="1">
              <a:buFont typeface="Wingdings" panose="05000000000000000000" pitchFamily="2" charset="2"/>
              <a:buNone/>
            </a:pPr>
            <a:r>
              <a:rPr lang="sl-SI" altLang="sl-SI" sz="2400"/>
              <a:t>prostornino </a:t>
            </a:r>
            <a:r>
              <a:rPr lang="sl-SI" altLang="sl-SI" sz="2400" i="1"/>
              <a:t>V, je </a:t>
            </a:r>
            <a:r>
              <a:rPr lang="sl-SI" altLang="sl-SI" sz="2400"/>
              <a:t>specifična prostornina:</a:t>
            </a:r>
          </a:p>
        </p:txBody>
      </p:sp>
      <p:sp>
        <p:nvSpPr>
          <p:cNvPr id="28678" name="Rectangle 5"/>
          <p:cNvSpPr>
            <a:spLocks noChangeArrowheads="1"/>
          </p:cNvSpPr>
          <p:nvPr/>
        </p:nvSpPr>
        <p:spPr bwMode="auto">
          <a:xfrm>
            <a:off x="1524001" y="2856371"/>
            <a:ext cx="184731"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ClrTx/>
              <a:buSzTx/>
              <a:buNone/>
            </a:pPr>
            <a:endParaRPr lang="sl-SI" altLang="sl-SI" sz="2200">
              <a:solidFill>
                <a:srgbClr val="000000"/>
              </a:solidFill>
            </a:endParaRPr>
          </a:p>
        </p:txBody>
      </p:sp>
      <p:sp>
        <p:nvSpPr>
          <p:cNvPr id="28679" name="Rectangle 7"/>
          <p:cNvSpPr>
            <a:spLocks noChangeArrowheads="1"/>
          </p:cNvSpPr>
          <p:nvPr/>
        </p:nvSpPr>
        <p:spPr bwMode="auto">
          <a:xfrm>
            <a:off x="1524001" y="2984958"/>
            <a:ext cx="184731"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ClrTx/>
              <a:buSzTx/>
              <a:buNone/>
            </a:pPr>
            <a:endParaRPr lang="sl-SI" altLang="sl-SI" sz="2200">
              <a:solidFill>
                <a:srgbClr val="000000"/>
              </a:solidFill>
            </a:endParaRPr>
          </a:p>
        </p:txBody>
      </p:sp>
      <p:graphicFrame>
        <p:nvGraphicFramePr>
          <p:cNvPr id="28680" name="Object 6"/>
          <p:cNvGraphicFramePr>
            <a:graphicFrameLocks noChangeAspect="1"/>
          </p:cNvGraphicFramePr>
          <p:nvPr/>
        </p:nvGraphicFramePr>
        <p:xfrm>
          <a:off x="1917700" y="4551364"/>
          <a:ext cx="2813050" cy="1139825"/>
        </p:xfrm>
        <a:graphic>
          <a:graphicData uri="http://schemas.openxmlformats.org/presentationml/2006/ole">
            <mc:AlternateContent xmlns:mc="http://schemas.openxmlformats.org/markup-compatibility/2006">
              <mc:Choice xmlns:v="urn:schemas-microsoft-com:vml" Requires="v">
                <p:oleObj spid="_x0000_s1026" name="Enačba" r:id="rId3" imgW="850531" imgH="482391" progId="Equation.3">
                  <p:embed/>
                </p:oleObj>
              </mc:Choice>
              <mc:Fallback>
                <p:oleObj name="Enačba" r:id="rId3" imgW="850531" imgH="482391" progId="Equation.3">
                  <p:embed/>
                  <p:pic>
                    <p:nvPicPr>
                      <p:cNvPr id="2868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17700" y="4551364"/>
                        <a:ext cx="2813050" cy="1139825"/>
                      </a:xfrm>
                      <a:prstGeom prst="rect">
                        <a:avLst/>
                      </a:prstGeom>
                      <a:solidFill>
                        <a:srgbClr val="FFCC66"/>
                      </a:solidFill>
                      <a:ln w="9525">
                        <a:solidFill>
                          <a:srgbClr val="FF0000"/>
                        </a:solidFill>
                        <a:miter lim="800000"/>
                        <a:headEnd/>
                        <a:tailEnd/>
                      </a:ln>
                    </p:spPr>
                  </p:pic>
                </p:oleObj>
              </mc:Fallback>
            </mc:AlternateContent>
          </a:graphicData>
        </a:graphic>
      </p:graphicFrame>
      <p:sp>
        <p:nvSpPr>
          <p:cNvPr id="28681" name="Rectangle 9"/>
          <p:cNvSpPr>
            <a:spLocks noChangeArrowheads="1"/>
          </p:cNvSpPr>
          <p:nvPr/>
        </p:nvSpPr>
        <p:spPr bwMode="auto">
          <a:xfrm>
            <a:off x="1524001" y="-215443"/>
            <a:ext cx="184731"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ClrTx/>
              <a:buSzTx/>
              <a:buNone/>
            </a:pPr>
            <a:endParaRPr lang="sl-SI" altLang="sl-SI" sz="2200">
              <a:solidFill>
                <a:srgbClr val="000000"/>
              </a:solidFill>
            </a:endParaRPr>
          </a:p>
        </p:txBody>
      </p:sp>
      <p:graphicFrame>
        <p:nvGraphicFramePr>
          <p:cNvPr id="28682" name="Object 8"/>
          <p:cNvGraphicFramePr>
            <a:graphicFrameLocks noChangeAspect="1"/>
          </p:cNvGraphicFramePr>
          <p:nvPr/>
        </p:nvGraphicFramePr>
        <p:xfrm>
          <a:off x="5527675" y="2708276"/>
          <a:ext cx="312738" cy="360363"/>
        </p:xfrm>
        <a:graphic>
          <a:graphicData uri="http://schemas.openxmlformats.org/presentationml/2006/ole">
            <mc:AlternateContent xmlns:mc="http://schemas.openxmlformats.org/markup-compatibility/2006">
              <mc:Choice xmlns:v="urn:schemas-microsoft-com:vml" Requires="v">
                <p:oleObj spid="_x0000_s1027" name="Enačba" r:id="rId5" imgW="126835" imgH="139518" progId="Equation.3">
                  <p:embed/>
                </p:oleObj>
              </mc:Choice>
              <mc:Fallback>
                <p:oleObj name="Enačba" r:id="rId5" imgW="126835" imgH="139518" progId="Equation.3">
                  <p:embed/>
                  <p:pic>
                    <p:nvPicPr>
                      <p:cNvPr id="28682" name="Object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527675" y="2708276"/>
                        <a:ext cx="312738"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40704129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3"/>
          <p:cNvSpPr>
            <a:spLocks noGrp="1" noChangeArrowheads="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ClrTx/>
              <a:buSzTx/>
              <a:buNone/>
            </a:pPr>
            <a:fld id="{9278952F-B60A-44B3-A493-1BD6518A33A7}" type="slidenum">
              <a:rPr lang="sl-SI" altLang="sl-SI" sz="1200">
                <a:solidFill>
                  <a:srgbClr val="000000"/>
                </a:solidFill>
                <a:latin typeface="Arial Black" panose="020B0A04020102020204" pitchFamily="34" charset="0"/>
              </a:rPr>
              <a:pPr fontAlgn="base">
                <a:spcBef>
                  <a:spcPct val="0"/>
                </a:spcBef>
                <a:spcAft>
                  <a:spcPct val="0"/>
                </a:spcAft>
                <a:buClrTx/>
                <a:buSzTx/>
                <a:buNone/>
              </a:pPr>
              <a:t>4</a:t>
            </a:fld>
            <a:endParaRPr lang="sl-SI" altLang="sl-SI" sz="1200">
              <a:solidFill>
                <a:srgbClr val="000000"/>
              </a:solidFill>
              <a:latin typeface="Arial Black" panose="020B0A04020102020204" pitchFamily="34" charset="0"/>
            </a:endParaRPr>
          </a:p>
        </p:txBody>
      </p:sp>
      <p:sp>
        <p:nvSpPr>
          <p:cNvPr id="29699" name="Ograda številke diapozitiva 6"/>
          <p:cNvSpPr txBox="1">
            <a:spLocks noGrp="1"/>
          </p:cNvSpPr>
          <p:nvPr/>
        </p:nvSpPr>
        <p:spPr bwMode="auto">
          <a:xfrm>
            <a:off x="8077200" y="6248400"/>
            <a:ext cx="2133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algn="r" fontAlgn="base">
              <a:spcBef>
                <a:spcPct val="0"/>
              </a:spcBef>
              <a:spcAft>
                <a:spcPct val="0"/>
              </a:spcAft>
              <a:buClrTx/>
              <a:buSzTx/>
              <a:buNone/>
            </a:pPr>
            <a:fld id="{D0C87A4B-D98F-4680-B86A-4FB0BFEB59F8}" type="slidenum">
              <a:rPr lang="sl-SI" altLang="sl-SI" sz="1200">
                <a:solidFill>
                  <a:srgbClr val="000000"/>
                </a:solidFill>
                <a:latin typeface="Arial Black" panose="020B0A04020102020204" pitchFamily="34" charset="0"/>
              </a:rPr>
              <a:pPr algn="r" fontAlgn="base">
                <a:spcBef>
                  <a:spcPct val="0"/>
                </a:spcBef>
                <a:spcAft>
                  <a:spcPct val="0"/>
                </a:spcAft>
                <a:buClrTx/>
                <a:buSzTx/>
                <a:buNone/>
              </a:pPr>
              <a:t>4</a:t>
            </a:fld>
            <a:endParaRPr lang="sl-SI" altLang="sl-SI" sz="1200">
              <a:solidFill>
                <a:srgbClr val="000000"/>
              </a:solidFill>
              <a:latin typeface="Arial Black" panose="020B0A04020102020204" pitchFamily="34" charset="0"/>
            </a:endParaRPr>
          </a:p>
        </p:txBody>
      </p:sp>
      <p:sp>
        <p:nvSpPr>
          <p:cNvPr id="29700" name="Rectangle 3"/>
          <p:cNvSpPr>
            <a:spLocks noGrp="1" noChangeArrowheads="1"/>
          </p:cNvSpPr>
          <p:nvPr>
            <p:ph type="body" sz="half" idx="1"/>
          </p:nvPr>
        </p:nvSpPr>
        <p:spPr>
          <a:xfrm>
            <a:off x="1981200" y="476250"/>
            <a:ext cx="8362950" cy="5976938"/>
          </a:xfrm>
        </p:spPr>
        <p:txBody>
          <a:bodyPr/>
          <a:lstStyle/>
          <a:p>
            <a:pPr eaLnBrk="1" hangingPunct="1">
              <a:buFont typeface="Wingdings" panose="05000000000000000000" pitchFamily="2" charset="2"/>
              <a:buNone/>
            </a:pPr>
            <a:r>
              <a:rPr lang="sl-SI" altLang="sl-SI" sz="2400">
                <a:solidFill>
                  <a:srgbClr val="009900"/>
                </a:solidFill>
              </a:rPr>
              <a:t>Gostota ali specifična masa (</a:t>
            </a:r>
            <a:r>
              <a:rPr lang="el-GR" altLang="sl-SI" sz="2400">
                <a:solidFill>
                  <a:srgbClr val="009900"/>
                </a:solidFill>
              </a:rPr>
              <a:t>ρ</a:t>
            </a:r>
            <a:r>
              <a:rPr lang="sl-SI" altLang="sl-SI" sz="2400">
                <a:solidFill>
                  <a:srgbClr val="009900"/>
                </a:solidFill>
              </a:rPr>
              <a:t>):</a:t>
            </a:r>
          </a:p>
          <a:p>
            <a:pPr eaLnBrk="1" hangingPunct="1">
              <a:buFont typeface="Wingdings" panose="05000000000000000000" pitchFamily="2" charset="2"/>
              <a:buNone/>
            </a:pPr>
            <a:r>
              <a:rPr lang="sl-SI" altLang="sl-SI" sz="2400"/>
              <a:t>Gostota ali specifična masa je tista masa snovi, ki jo</a:t>
            </a:r>
          </a:p>
          <a:p>
            <a:pPr eaLnBrk="1" hangingPunct="1">
              <a:buFont typeface="Wingdings" panose="05000000000000000000" pitchFamily="2" charset="2"/>
              <a:buNone/>
            </a:pPr>
            <a:r>
              <a:rPr lang="sl-SI" altLang="sl-SI" sz="2400"/>
              <a:t>vsebuje enota volumna. Gostota snovi je masa snovi v </a:t>
            </a:r>
          </a:p>
          <a:p>
            <a:pPr eaLnBrk="1" hangingPunct="1">
              <a:buFont typeface="Wingdings" panose="05000000000000000000" pitchFamily="2" charset="2"/>
              <a:buNone/>
            </a:pPr>
            <a:r>
              <a:rPr lang="sl-SI" altLang="sl-SI" sz="2400"/>
              <a:t>1 m</a:t>
            </a:r>
            <a:r>
              <a:rPr lang="sl-SI" altLang="sl-SI" sz="2400" baseline="30000"/>
              <a:t>3</a:t>
            </a:r>
            <a:r>
              <a:rPr lang="sl-SI" altLang="sl-SI" sz="2400"/>
              <a:t> in jo podajamo v kg/m</a:t>
            </a:r>
            <a:r>
              <a:rPr lang="sl-SI" altLang="sl-SI" sz="2400" baseline="30000"/>
              <a:t>3</a:t>
            </a:r>
            <a:r>
              <a:rPr lang="sl-SI" altLang="sl-SI" sz="2400"/>
              <a:t>.</a:t>
            </a:r>
          </a:p>
          <a:p>
            <a:pPr eaLnBrk="1" hangingPunct="1">
              <a:buFont typeface="Wingdings" panose="05000000000000000000" pitchFamily="2" charset="2"/>
              <a:buNone/>
            </a:pPr>
            <a:r>
              <a:rPr lang="sl-SI" altLang="sl-SI" sz="2000"/>
              <a:t> </a:t>
            </a:r>
            <a:endParaRPr lang="el-GR" altLang="sl-SI" sz="2000"/>
          </a:p>
        </p:txBody>
      </p:sp>
      <p:sp>
        <p:nvSpPr>
          <p:cNvPr id="29701" name="Rectangle 5"/>
          <p:cNvSpPr>
            <a:spLocks noChangeArrowheads="1"/>
          </p:cNvSpPr>
          <p:nvPr/>
        </p:nvSpPr>
        <p:spPr bwMode="auto">
          <a:xfrm>
            <a:off x="1524001" y="-215443"/>
            <a:ext cx="184731"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ClrTx/>
              <a:buSzTx/>
              <a:buNone/>
            </a:pPr>
            <a:endParaRPr lang="sl-SI" altLang="sl-SI" sz="2200">
              <a:solidFill>
                <a:srgbClr val="000000"/>
              </a:solidFill>
            </a:endParaRPr>
          </a:p>
        </p:txBody>
      </p:sp>
      <p:graphicFrame>
        <p:nvGraphicFramePr>
          <p:cNvPr id="29702" name="Object 4"/>
          <p:cNvGraphicFramePr>
            <a:graphicFrameLocks noChangeAspect="1"/>
          </p:cNvGraphicFramePr>
          <p:nvPr/>
        </p:nvGraphicFramePr>
        <p:xfrm>
          <a:off x="2208214" y="2420938"/>
          <a:ext cx="2232025" cy="1016000"/>
        </p:xfrm>
        <a:graphic>
          <a:graphicData uri="http://schemas.openxmlformats.org/presentationml/2006/ole">
            <mc:AlternateContent xmlns:mc="http://schemas.openxmlformats.org/markup-compatibility/2006">
              <mc:Choice xmlns:v="urn:schemas-microsoft-com:vml" Requires="v">
                <p:oleObj spid="_x0000_s2050" name="Enačba" r:id="rId3" imgW="1016000" imgH="431800" progId="Equation.3">
                  <p:embed/>
                </p:oleObj>
              </mc:Choice>
              <mc:Fallback>
                <p:oleObj name="Enačba" r:id="rId3" imgW="1016000" imgH="431800" progId="Equation.3">
                  <p:embed/>
                  <p:pic>
                    <p:nvPicPr>
                      <p:cNvPr id="29702"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08214" y="2420938"/>
                        <a:ext cx="2232025" cy="1016000"/>
                      </a:xfrm>
                      <a:prstGeom prst="rect">
                        <a:avLst/>
                      </a:prstGeom>
                      <a:solidFill>
                        <a:srgbClr val="FFCC66"/>
                      </a:solidFill>
                      <a:ln w="9525">
                        <a:solidFill>
                          <a:srgbClr val="FF0000"/>
                        </a:solidFill>
                        <a:miter lim="800000"/>
                        <a:headEnd/>
                        <a:tailEnd/>
                      </a:ln>
                    </p:spPr>
                  </p:pic>
                </p:oleObj>
              </mc:Fallback>
            </mc:AlternateContent>
          </a:graphicData>
        </a:graphic>
      </p:graphicFrame>
      <p:sp>
        <p:nvSpPr>
          <p:cNvPr id="29703" name="Rectangle 6"/>
          <p:cNvSpPr>
            <a:spLocks noChangeArrowheads="1"/>
          </p:cNvSpPr>
          <p:nvPr/>
        </p:nvSpPr>
        <p:spPr bwMode="auto">
          <a:xfrm>
            <a:off x="1919288" y="3640565"/>
            <a:ext cx="8424862"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ClrTx/>
              <a:buSzTx/>
              <a:buNone/>
            </a:pPr>
            <a:r>
              <a:rPr lang="sl-SI" altLang="sl-SI" sz="2400" b="1">
                <a:solidFill>
                  <a:srgbClr val="00007D"/>
                </a:solidFill>
              </a:rPr>
              <a:t>Povezava med specifičnim volumnom in gostoto:</a:t>
            </a:r>
            <a:endParaRPr lang="sl-SI" altLang="sl-SI" sz="2400">
              <a:solidFill>
                <a:srgbClr val="00007D"/>
              </a:solidFill>
            </a:endParaRPr>
          </a:p>
          <a:p>
            <a:pPr fontAlgn="base">
              <a:spcBef>
                <a:spcPct val="0"/>
              </a:spcBef>
              <a:spcAft>
                <a:spcPct val="0"/>
              </a:spcAft>
              <a:buClrTx/>
              <a:buSzTx/>
              <a:buNone/>
            </a:pPr>
            <a:r>
              <a:rPr lang="sl-SI" altLang="sl-SI" sz="2400">
                <a:solidFill>
                  <a:srgbClr val="000000"/>
                </a:solidFill>
              </a:rPr>
              <a:t>Specifični volumen in gostota sta obratno sorazmerni veličini.</a:t>
            </a:r>
          </a:p>
        </p:txBody>
      </p:sp>
      <p:sp>
        <p:nvSpPr>
          <p:cNvPr id="29704" name="Rectangle 8"/>
          <p:cNvSpPr>
            <a:spLocks noChangeArrowheads="1"/>
          </p:cNvSpPr>
          <p:nvPr/>
        </p:nvSpPr>
        <p:spPr bwMode="auto">
          <a:xfrm>
            <a:off x="1524001" y="2751596"/>
            <a:ext cx="184731"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ClrTx/>
              <a:buSzTx/>
              <a:buNone/>
            </a:pPr>
            <a:endParaRPr lang="sl-SI" altLang="sl-SI" sz="2200">
              <a:solidFill>
                <a:srgbClr val="000000"/>
              </a:solidFill>
            </a:endParaRPr>
          </a:p>
        </p:txBody>
      </p:sp>
      <p:graphicFrame>
        <p:nvGraphicFramePr>
          <p:cNvPr id="29705" name="Object 15"/>
          <p:cNvGraphicFramePr>
            <a:graphicFrameLocks noChangeAspect="1"/>
          </p:cNvGraphicFramePr>
          <p:nvPr>
            <p:ph sz="quarter" idx="3"/>
          </p:nvPr>
        </p:nvGraphicFramePr>
        <p:xfrm>
          <a:off x="2279650" y="4652963"/>
          <a:ext cx="3887788" cy="792162"/>
        </p:xfrm>
        <a:graphic>
          <a:graphicData uri="http://schemas.openxmlformats.org/presentationml/2006/ole">
            <mc:AlternateContent xmlns:mc="http://schemas.openxmlformats.org/markup-compatibility/2006">
              <mc:Choice xmlns:v="urn:schemas-microsoft-com:vml" Requires="v">
                <p:oleObj spid="_x0000_s2051" name="Enačba" r:id="rId5" imgW="2667000" imgH="419100" progId="Equation.3">
                  <p:embed/>
                </p:oleObj>
              </mc:Choice>
              <mc:Fallback>
                <p:oleObj name="Enačba" r:id="rId5" imgW="2667000" imgH="419100" progId="Equation.3">
                  <p:embed/>
                  <p:pic>
                    <p:nvPicPr>
                      <p:cNvPr id="29705" name="Object 1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79650" y="4652963"/>
                        <a:ext cx="3887788" cy="792162"/>
                      </a:xfrm>
                      <a:prstGeom prst="rect">
                        <a:avLst/>
                      </a:prstGeom>
                      <a:solidFill>
                        <a:srgbClr val="FFCC66"/>
                      </a:solidFill>
                      <a:ln w="9525">
                        <a:solidFill>
                          <a:srgbClr val="FF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7961423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3"/>
          <p:cNvSpPr>
            <a:spLocks noGrp="1" noChangeArrowheads="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ClrTx/>
              <a:buSzTx/>
              <a:buNone/>
            </a:pPr>
            <a:fld id="{933D8DB6-8470-4D76-ADE2-DA7629C66170}" type="slidenum">
              <a:rPr lang="sl-SI" altLang="sl-SI" sz="1200">
                <a:solidFill>
                  <a:srgbClr val="000000"/>
                </a:solidFill>
                <a:latin typeface="Arial Black" panose="020B0A04020102020204" pitchFamily="34" charset="0"/>
              </a:rPr>
              <a:pPr fontAlgn="base">
                <a:spcBef>
                  <a:spcPct val="0"/>
                </a:spcBef>
                <a:spcAft>
                  <a:spcPct val="0"/>
                </a:spcAft>
                <a:buClrTx/>
                <a:buSzTx/>
                <a:buNone/>
              </a:pPr>
              <a:t>5</a:t>
            </a:fld>
            <a:endParaRPr lang="sl-SI" altLang="sl-SI" sz="1200">
              <a:solidFill>
                <a:srgbClr val="000000"/>
              </a:solidFill>
              <a:latin typeface="Arial Black" panose="020B0A04020102020204" pitchFamily="34" charset="0"/>
            </a:endParaRPr>
          </a:p>
        </p:txBody>
      </p:sp>
      <p:sp>
        <p:nvSpPr>
          <p:cNvPr id="30723" name="Ograda številke diapozitiva 4"/>
          <p:cNvSpPr txBox="1">
            <a:spLocks noGrp="1"/>
          </p:cNvSpPr>
          <p:nvPr/>
        </p:nvSpPr>
        <p:spPr bwMode="auto">
          <a:xfrm>
            <a:off x="8077200" y="6248400"/>
            <a:ext cx="2133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algn="r" fontAlgn="base">
              <a:spcBef>
                <a:spcPct val="0"/>
              </a:spcBef>
              <a:spcAft>
                <a:spcPct val="0"/>
              </a:spcAft>
              <a:buClrTx/>
              <a:buSzTx/>
              <a:buNone/>
            </a:pPr>
            <a:fld id="{3B4A3F65-657D-4BFB-9845-69E2A2A1AFC6}" type="slidenum">
              <a:rPr lang="sl-SI" altLang="sl-SI" sz="1200">
                <a:solidFill>
                  <a:srgbClr val="000000"/>
                </a:solidFill>
                <a:latin typeface="Arial Black" panose="020B0A04020102020204" pitchFamily="34" charset="0"/>
              </a:rPr>
              <a:pPr algn="r" fontAlgn="base">
                <a:spcBef>
                  <a:spcPct val="0"/>
                </a:spcBef>
                <a:spcAft>
                  <a:spcPct val="0"/>
                </a:spcAft>
                <a:buClrTx/>
                <a:buSzTx/>
                <a:buNone/>
              </a:pPr>
              <a:t>5</a:t>
            </a:fld>
            <a:endParaRPr lang="sl-SI" altLang="sl-SI" sz="1200">
              <a:solidFill>
                <a:srgbClr val="000000"/>
              </a:solidFill>
              <a:latin typeface="Arial Black" panose="020B0A04020102020204" pitchFamily="34" charset="0"/>
            </a:endParaRPr>
          </a:p>
        </p:txBody>
      </p:sp>
      <p:sp>
        <p:nvSpPr>
          <p:cNvPr id="30724" name="Rectangle 3"/>
          <p:cNvSpPr>
            <a:spLocks noGrp="1" noChangeArrowheads="1"/>
          </p:cNvSpPr>
          <p:nvPr>
            <p:ph type="body" idx="1"/>
          </p:nvPr>
        </p:nvSpPr>
        <p:spPr>
          <a:xfrm>
            <a:off x="1919288" y="404814"/>
            <a:ext cx="8229600" cy="5462587"/>
          </a:xfrm>
        </p:spPr>
        <p:txBody>
          <a:bodyPr/>
          <a:lstStyle/>
          <a:p>
            <a:pPr eaLnBrk="1" hangingPunct="1">
              <a:buFont typeface="Wingdings" panose="05000000000000000000" pitchFamily="2" charset="2"/>
              <a:buNone/>
            </a:pPr>
            <a:r>
              <a:rPr lang="sl-SI" altLang="sl-SI" sz="2400">
                <a:solidFill>
                  <a:srgbClr val="009900"/>
                </a:solidFill>
              </a:rPr>
              <a:t>Volumski tok 	    :</a:t>
            </a:r>
          </a:p>
        </p:txBody>
      </p:sp>
      <p:sp>
        <p:nvSpPr>
          <p:cNvPr id="30725" name="Rectangle 5"/>
          <p:cNvSpPr>
            <a:spLocks noChangeArrowheads="1"/>
          </p:cNvSpPr>
          <p:nvPr/>
        </p:nvSpPr>
        <p:spPr bwMode="auto">
          <a:xfrm>
            <a:off x="1524001" y="-215443"/>
            <a:ext cx="184731"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ClrTx/>
              <a:buSzTx/>
              <a:buNone/>
            </a:pPr>
            <a:endParaRPr lang="sl-SI" altLang="sl-SI" sz="2200">
              <a:solidFill>
                <a:srgbClr val="000000"/>
              </a:solidFill>
            </a:endParaRPr>
          </a:p>
        </p:txBody>
      </p:sp>
      <p:sp>
        <p:nvSpPr>
          <p:cNvPr id="30726" name="Rectangle 6"/>
          <p:cNvSpPr>
            <a:spLocks noChangeArrowheads="1"/>
          </p:cNvSpPr>
          <p:nvPr/>
        </p:nvSpPr>
        <p:spPr bwMode="auto">
          <a:xfrm>
            <a:off x="1919289" y="966222"/>
            <a:ext cx="8351837" cy="26776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ClrTx/>
              <a:buSzTx/>
              <a:buNone/>
            </a:pPr>
            <a:r>
              <a:rPr lang="sl-SI" altLang="sl-SI" sz="2400">
                <a:solidFill>
                  <a:srgbClr val="000000"/>
                </a:solidFill>
              </a:rPr>
              <a:t>Volumen plina je lahko podan tudi z volumskim tokom. Volumski tok je količina plina, ki v enoti časa steče skozi cevovod v posodo ali napravo. Enote za določanje volumskega toka so iste volumske enote na določeno enoto časa. Navadno jo podajamo v m</a:t>
            </a:r>
            <a:r>
              <a:rPr lang="sl-SI" altLang="sl-SI" sz="2400" baseline="30000">
                <a:solidFill>
                  <a:srgbClr val="000000"/>
                </a:solidFill>
              </a:rPr>
              <a:t>3</a:t>
            </a:r>
            <a:r>
              <a:rPr lang="sl-SI" altLang="sl-SI" sz="2400">
                <a:solidFill>
                  <a:srgbClr val="000000"/>
                </a:solidFill>
              </a:rPr>
              <a:t>/s ali drugih ustreznih enotah. Volumski tok lahko tudi izmerimo (števci za merjenje plina, vode ...). </a:t>
            </a:r>
          </a:p>
        </p:txBody>
      </p:sp>
      <p:sp>
        <p:nvSpPr>
          <p:cNvPr id="30727" name="Rectangle 8"/>
          <p:cNvSpPr>
            <a:spLocks noChangeArrowheads="1"/>
          </p:cNvSpPr>
          <p:nvPr/>
        </p:nvSpPr>
        <p:spPr bwMode="auto">
          <a:xfrm>
            <a:off x="1524001" y="2813508"/>
            <a:ext cx="184731"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ClrTx/>
              <a:buSzTx/>
              <a:buNone/>
            </a:pPr>
            <a:endParaRPr lang="sl-SI" altLang="sl-SI" sz="2200">
              <a:solidFill>
                <a:srgbClr val="000000"/>
              </a:solidFill>
            </a:endParaRPr>
          </a:p>
        </p:txBody>
      </p:sp>
      <p:sp>
        <p:nvSpPr>
          <p:cNvPr id="30728" name="Rectangle 9"/>
          <p:cNvSpPr>
            <a:spLocks noChangeArrowheads="1"/>
          </p:cNvSpPr>
          <p:nvPr/>
        </p:nvSpPr>
        <p:spPr bwMode="auto">
          <a:xfrm>
            <a:off x="1919289" y="4933346"/>
            <a:ext cx="8531225"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indent="182563">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ClrTx/>
              <a:buSzTx/>
              <a:buNone/>
            </a:pPr>
            <a:r>
              <a:rPr lang="sl-SI" altLang="sl-SI" sz="2400" b="1">
                <a:solidFill>
                  <a:srgbClr val="009900"/>
                </a:solidFill>
              </a:rPr>
              <a:t>Masni tok 	        :</a:t>
            </a:r>
            <a:endParaRPr lang="sl-SI" altLang="sl-SI" sz="2400" b="1" i="1">
              <a:solidFill>
                <a:srgbClr val="009900"/>
              </a:solidFill>
            </a:endParaRPr>
          </a:p>
          <a:p>
            <a:pPr fontAlgn="base">
              <a:spcBef>
                <a:spcPct val="0"/>
              </a:spcBef>
              <a:spcAft>
                <a:spcPct val="0"/>
              </a:spcAft>
              <a:buClrTx/>
              <a:buSzTx/>
              <a:buNone/>
            </a:pPr>
            <a:endParaRPr lang="sl-SI" altLang="sl-SI" sz="2400">
              <a:solidFill>
                <a:srgbClr val="000000"/>
              </a:solidFill>
            </a:endParaRPr>
          </a:p>
          <a:p>
            <a:pPr fontAlgn="base">
              <a:spcBef>
                <a:spcPct val="0"/>
              </a:spcBef>
              <a:spcAft>
                <a:spcPct val="0"/>
              </a:spcAft>
              <a:buClrTx/>
              <a:buSzTx/>
              <a:buNone/>
            </a:pPr>
            <a:r>
              <a:rPr lang="sl-SI" altLang="sl-SI" sz="2400">
                <a:solidFill>
                  <a:srgbClr val="000000"/>
                </a:solidFill>
              </a:rPr>
              <a:t>Masni tok plina je količina mase plina, ki v določenem času steče skozi prerez cevovoda. Enota za masni tok je kg/s.</a:t>
            </a:r>
          </a:p>
        </p:txBody>
      </p:sp>
      <p:sp>
        <p:nvSpPr>
          <p:cNvPr id="30729" name="Rectangle 15"/>
          <p:cNvSpPr>
            <a:spLocks noChangeArrowheads="1"/>
          </p:cNvSpPr>
          <p:nvPr/>
        </p:nvSpPr>
        <p:spPr bwMode="auto">
          <a:xfrm>
            <a:off x="1524001" y="-215443"/>
            <a:ext cx="184731"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ClrTx/>
              <a:buSzTx/>
              <a:buNone/>
            </a:pPr>
            <a:endParaRPr lang="sl-SI" altLang="sl-SI" sz="2200">
              <a:solidFill>
                <a:srgbClr val="000000"/>
              </a:solidFill>
            </a:endParaRPr>
          </a:p>
        </p:txBody>
      </p:sp>
      <p:sp>
        <p:nvSpPr>
          <p:cNvPr id="30730" name="Rectangle 17"/>
          <p:cNvSpPr>
            <a:spLocks noChangeArrowheads="1"/>
          </p:cNvSpPr>
          <p:nvPr/>
        </p:nvSpPr>
        <p:spPr bwMode="auto">
          <a:xfrm>
            <a:off x="1524001" y="2970671"/>
            <a:ext cx="184731"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ClrTx/>
              <a:buSzTx/>
              <a:buNone/>
            </a:pPr>
            <a:endParaRPr lang="sl-SI" altLang="sl-SI" sz="2200">
              <a:solidFill>
                <a:srgbClr val="000000"/>
              </a:solidFill>
            </a:endParaRPr>
          </a:p>
        </p:txBody>
      </p:sp>
      <p:graphicFrame>
        <p:nvGraphicFramePr>
          <p:cNvPr id="30731" name="Object 16"/>
          <p:cNvGraphicFramePr>
            <a:graphicFrameLocks noChangeAspect="1"/>
          </p:cNvGraphicFramePr>
          <p:nvPr/>
        </p:nvGraphicFramePr>
        <p:xfrm>
          <a:off x="1992314" y="3716339"/>
          <a:ext cx="3024187" cy="1081087"/>
        </p:xfrm>
        <a:graphic>
          <a:graphicData uri="http://schemas.openxmlformats.org/presentationml/2006/ole">
            <mc:AlternateContent xmlns:mc="http://schemas.openxmlformats.org/markup-compatibility/2006">
              <mc:Choice xmlns:v="urn:schemas-microsoft-com:vml" Requires="v">
                <p:oleObj spid="_x0000_s3074" name="Enačba" r:id="rId3" imgW="1320227" imgH="482391" progId="Equation.3">
                  <p:embed/>
                </p:oleObj>
              </mc:Choice>
              <mc:Fallback>
                <p:oleObj name="Enačba" r:id="rId3" imgW="1320227" imgH="482391" progId="Equation.3">
                  <p:embed/>
                  <p:pic>
                    <p:nvPicPr>
                      <p:cNvPr id="30731" name="Object 1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92314" y="3716339"/>
                        <a:ext cx="3024187" cy="1081087"/>
                      </a:xfrm>
                      <a:prstGeom prst="rect">
                        <a:avLst/>
                      </a:prstGeom>
                      <a:solidFill>
                        <a:srgbClr val="FFCC66"/>
                      </a:solidFill>
                      <a:ln w="9525">
                        <a:solidFill>
                          <a:srgbClr val="FF0000"/>
                        </a:solidFill>
                        <a:miter lim="800000"/>
                        <a:headEnd/>
                        <a:tailEnd/>
                      </a:ln>
                    </p:spPr>
                  </p:pic>
                </p:oleObj>
              </mc:Fallback>
            </mc:AlternateContent>
          </a:graphicData>
        </a:graphic>
      </p:graphicFrame>
      <p:sp>
        <p:nvSpPr>
          <p:cNvPr id="30732" name="Rectangle 19"/>
          <p:cNvSpPr>
            <a:spLocks noChangeArrowheads="1"/>
          </p:cNvSpPr>
          <p:nvPr/>
        </p:nvSpPr>
        <p:spPr bwMode="auto">
          <a:xfrm>
            <a:off x="1524001" y="-215443"/>
            <a:ext cx="184731"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ClrTx/>
              <a:buSzTx/>
              <a:buNone/>
            </a:pPr>
            <a:endParaRPr lang="sl-SI" altLang="sl-SI" sz="2200">
              <a:solidFill>
                <a:srgbClr val="000000"/>
              </a:solidFill>
            </a:endParaRPr>
          </a:p>
        </p:txBody>
      </p:sp>
      <p:graphicFrame>
        <p:nvGraphicFramePr>
          <p:cNvPr id="30733" name="Object 18"/>
          <p:cNvGraphicFramePr>
            <a:graphicFrameLocks noChangeAspect="1"/>
          </p:cNvGraphicFramePr>
          <p:nvPr/>
        </p:nvGraphicFramePr>
        <p:xfrm>
          <a:off x="4151314" y="333375"/>
          <a:ext cx="936625" cy="647700"/>
        </p:xfrm>
        <a:graphic>
          <a:graphicData uri="http://schemas.openxmlformats.org/presentationml/2006/ole">
            <mc:AlternateContent xmlns:mc="http://schemas.openxmlformats.org/markup-compatibility/2006">
              <mc:Choice xmlns:v="urn:schemas-microsoft-com:vml" Requires="v">
                <p:oleObj spid="_x0000_s3075" name="Enačba" r:id="rId5" imgW="495085" imgH="431613" progId="Equation.3">
                  <p:embed/>
                </p:oleObj>
              </mc:Choice>
              <mc:Fallback>
                <p:oleObj name="Enačba" r:id="rId5" imgW="495085" imgH="431613" progId="Equation.3">
                  <p:embed/>
                  <p:pic>
                    <p:nvPicPr>
                      <p:cNvPr id="30733" name="Object 1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151314" y="333375"/>
                        <a:ext cx="936625"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0734" name="Rectangle 21"/>
          <p:cNvSpPr>
            <a:spLocks noChangeArrowheads="1"/>
          </p:cNvSpPr>
          <p:nvPr/>
        </p:nvSpPr>
        <p:spPr bwMode="auto">
          <a:xfrm>
            <a:off x="1524001" y="-215443"/>
            <a:ext cx="184731"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ClrTx/>
              <a:buSzTx/>
              <a:buNone/>
            </a:pPr>
            <a:endParaRPr lang="sl-SI" altLang="sl-SI" sz="2200">
              <a:solidFill>
                <a:srgbClr val="000000"/>
              </a:solidFill>
            </a:endParaRPr>
          </a:p>
        </p:txBody>
      </p:sp>
      <p:graphicFrame>
        <p:nvGraphicFramePr>
          <p:cNvPr id="30735" name="Object 20"/>
          <p:cNvGraphicFramePr>
            <a:graphicFrameLocks noChangeAspect="1"/>
          </p:cNvGraphicFramePr>
          <p:nvPr/>
        </p:nvGraphicFramePr>
        <p:xfrm>
          <a:off x="3648076" y="4797426"/>
          <a:ext cx="1008063" cy="792163"/>
        </p:xfrm>
        <a:graphic>
          <a:graphicData uri="http://schemas.openxmlformats.org/presentationml/2006/ole">
            <mc:AlternateContent xmlns:mc="http://schemas.openxmlformats.org/markup-compatibility/2006">
              <mc:Choice xmlns:v="urn:schemas-microsoft-com:vml" Requires="v">
                <p:oleObj spid="_x0000_s3076" name="Enačba" r:id="rId7" imgW="533169" imgH="431613" progId="Equation.3">
                  <p:embed/>
                </p:oleObj>
              </mc:Choice>
              <mc:Fallback>
                <p:oleObj name="Enačba" r:id="rId7" imgW="533169" imgH="431613" progId="Equation.3">
                  <p:embed/>
                  <p:pic>
                    <p:nvPicPr>
                      <p:cNvPr id="30735" name="Object 2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648076" y="4797426"/>
                        <a:ext cx="1008063" cy="792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41560150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3"/>
          <p:cNvSpPr>
            <a:spLocks noGrp="1" noChangeArrowheads="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ClrTx/>
              <a:buSzTx/>
              <a:buNone/>
            </a:pPr>
            <a:fld id="{D8DFAFF6-0D12-436A-AA15-24013E302E54}" type="slidenum">
              <a:rPr lang="sl-SI" altLang="sl-SI" sz="1200">
                <a:solidFill>
                  <a:srgbClr val="000000"/>
                </a:solidFill>
                <a:latin typeface="Arial Black" panose="020B0A04020102020204" pitchFamily="34" charset="0"/>
              </a:rPr>
              <a:pPr fontAlgn="base">
                <a:spcBef>
                  <a:spcPct val="0"/>
                </a:spcBef>
                <a:spcAft>
                  <a:spcPct val="0"/>
                </a:spcAft>
                <a:buClrTx/>
                <a:buSzTx/>
                <a:buNone/>
              </a:pPr>
              <a:t>6</a:t>
            </a:fld>
            <a:endParaRPr lang="sl-SI" altLang="sl-SI" sz="1200">
              <a:solidFill>
                <a:srgbClr val="000000"/>
              </a:solidFill>
              <a:latin typeface="Arial Black" panose="020B0A04020102020204" pitchFamily="34" charset="0"/>
            </a:endParaRPr>
          </a:p>
        </p:txBody>
      </p:sp>
      <p:graphicFrame>
        <p:nvGraphicFramePr>
          <p:cNvPr id="31747" name="Object 30"/>
          <p:cNvGraphicFramePr>
            <a:graphicFrameLocks noChangeAspect="1"/>
          </p:cNvGraphicFramePr>
          <p:nvPr>
            <p:ph sz="quarter" idx="3"/>
          </p:nvPr>
        </p:nvGraphicFramePr>
        <p:xfrm>
          <a:off x="1992313" y="4724400"/>
          <a:ext cx="8064500" cy="1512888"/>
        </p:xfrm>
        <a:graphic>
          <a:graphicData uri="http://schemas.openxmlformats.org/presentationml/2006/ole">
            <mc:AlternateContent xmlns:mc="http://schemas.openxmlformats.org/markup-compatibility/2006">
              <mc:Choice xmlns:v="urn:schemas-microsoft-com:vml" Requires="v">
                <p:oleObj spid="_x0000_s4098" name="Enačba" r:id="rId3" imgW="4572000" imgH="889000" progId="Equation.3">
                  <p:embed/>
                </p:oleObj>
              </mc:Choice>
              <mc:Fallback>
                <p:oleObj name="Enačba" r:id="rId3" imgW="4572000" imgH="889000" progId="Equation.3">
                  <p:embed/>
                  <p:pic>
                    <p:nvPicPr>
                      <p:cNvPr id="31747" name="Object 3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92313" y="4724400"/>
                        <a:ext cx="8064500" cy="15128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1748" name="Ograda številke diapozitiva 6"/>
          <p:cNvSpPr txBox="1">
            <a:spLocks noGrp="1"/>
          </p:cNvSpPr>
          <p:nvPr/>
        </p:nvSpPr>
        <p:spPr bwMode="auto">
          <a:xfrm>
            <a:off x="8077200" y="6248400"/>
            <a:ext cx="2133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algn="r" fontAlgn="base">
              <a:spcBef>
                <a:spcPct val="0"/>
              </a:spcBef>
              <a:spcAft>
                <a:spcPct val="0"/>
              </a:spcAft>
              <a:buClrTx/>
              <a:buSzTx/>
              <a:buNone/>
            </a:pPr>
            <a:fld id="{7E0F0D7F-8CC2-45EE-918C-0105B9B1BF8A}" type="slidenum">
              <a:rPr lang="sl-SI" altLang="sl-SI" sz="1200">
                <a:solidFill>
                  <a:srgbClr val="000000"/>
                </a:solidFill>
                <a:latin typeface="Arial Black" panose="020B0A04020102020204" pitchFamily="34" charset="0"/>
              </a:rPr>
              <a:pPr algn="r" fontAlgn="base">
                <a:spcBef>
                  <a:spcPct val="0"/>
                </a:spcBef>
                <a:spcAft>
                  <a:spcPct val="0"/>
                </a:spcAft>
                <a:buClrTx/>
                <a:buSzTx/>
                <a:buNone/>
              </a:pPr>
              <a:t>6</a:t>
            </a:fld>
            <a:endParaRPr lang="sl-SI" altLang="sl-SI" sz="1200">
              <a:solidFill>
                <a:srgbClr val="000000"/>
              </a:solidFill>
              <a:latin typeface="Arial Black" panose="020B0A04020102020204" pitchFamily="34" charset="0"/>
            </a:endParaRPr>
          </a:p>
        </p:txBody>
      </p:sp>
      <p:sp>
        <p:nvSpPr>
          <p:cNvPr id="31749" name="Rectangle 3"/>
          <p:cNvSpPr>
            <a:spLocks noGrp="1" noChangeArrowheads="1"/>
          </p:cNvSpPr>
          <p:nvPr>
            <p:ph type="body" sz="half" idx="1"/>
          </p:nvPr>
        </p:nvSpPr>
        <p:spPr>
          <a:xfrm>
            <a:off x="1981201" y="404814"/>
            <a:ext cx="8435975" cy="6264275"/>
          </a:xfrm>
        </p:spPr>
        <p:txBody>
          <a:bodyPr/>
          <a:lstStyle/>
          <a:p>
            <a:pPr eaLnBrk="1" hangingPunct="1">
              <a:spcBef>
                <a:spcPct val="0"/>
              </a:spcBef>
              <a:buClrTx/>
              <a:buSzTx/>
              <a:buFontTx/>
              <a:buNone/>
            </a:pPr>
            <a:r>
              <a:rPr lang="sl-SI" altLang="sl-SI" sz="2000" b="1">
                <a:solidFill>
                  <a:srgbClr val="009900"/>
                </a:solidFill>
              </a:rPr>
              <a:t>Masni tok</a:t>
            </a:r>
            <a:endParaRPr lang="sl-SI" altLang="sl-SI" sz="2000" b="1" i="1">
              <a:solidFill>
                <a:srgbClr val="009900"/>
              </a:solidFill>
            </a:endParaRPr>
          </a:p>
          <a:p>
            <a:pPr eaLnBrk="1" hangingPunct="1">
              <a:buFont typeface="Wingdings" panose="05000000000000000000" pitchFamily="2" charset="2"/>
              <a:buNone/>
            </a:pPr>
            <a:endParaRPr lang="sl-SI" altLang="sl-SI" sz="2000"/>
          </a:p>
        </p:txBody>
      </p:sp>
      <p:sp>
        <p:nvSpPr>
          <p:cNvPr id="31750" name="Rectangle 5"/>
          <p:cNvSpPr>
            <a:spLocks noChangeArrowheads="1"/>
          </p:cNvSpPr>
          <p:nvPr/>
        </p:nvSpPr>
        <p:spPr bwMode="auto">
          <a:xfrm>
            <a:off x="1524001" y="-215443"/>
            <a:ext cx="184731"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ClrTx/>
              <a:buSzTx/>
              <a:buNone/>
            </a:pPr>
            <a:endParaRPr lang="sl-SI" altLang="sl-SI" sz="2200">
              <a:solidFill>
                <a:srgbClr val="000000"/>
              </a:solidFill>
            </a:endParaRPr>
          </a:p>
        </p:txBody>
      </p:sp>
      <p:sp>
        <p:nvSpPr>
          <p:cNvPr id="31751" name="Rectangle 6"/>
          <p:cNvSpPr>
            <a:spLocks noChangeArrowheads="1"/>
          </p:cNvSpPr>
          <p:nvPr/>
        </p:nvSpPr>
        <p:spPr bwMode="auto">
          <a:xfrm>
            <a:off x="1992314" y="1844675"/>
            <a:ext cx="62007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ClrTx/>
              <a:buSzTx/>
              <a:buNone/>
            </a:pPr>
            <a:r>
              <a:rPr lang="sl-SI" altLang="sl-SI" sz="2400">
                <a:solidFill>
                  <a:srgbClr val="00007D"/>
                </a:solidFill>
              </a:rPr>
              <a:t>Povezava med volumskim in masnim tokom:</a:t>
            </a:r>
          </a:p>
        </p:txBody>
      </p:sp>
      <p:sp>
        <p:nvSpPr>
          <p:cNvPr id="31752" name="Rectangle 8"/>
          <p:cNvSpPr>
            <a:spLocks noChangeArrowheads="1"/>
          </p:cNvSpPr>
          <p:nvPr/>
        </p:nvSpPr>
        <p:spPr bwMode="auto">
          <a:xfrm>
            <a:off x="1524001" y="3042108"/>
            <a:ext cx="184731"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ClrTx/>
              <a:buSzTx/>
              <a:buNone/>
            </a:pPr>
            <a:endParaRPr lang="sl-SI" altLang="sl-SI" sz="2200">
              <a:solidFill>
                <a:srgbClr val="000000"/>
              </a:solidFill>
            </a:endParaRPr>
          </a:p>
        </p:txBody>
      </p:sp>
      <p:sp>
        <p:nvSpPr>
          <p:cNvPr id="31753" name="Rectangle 10"/>
          <p:cNvSpPr>
            <a:spLocks noChangeArrowheads="1"/>
          </p:cNvSpPr>
          <p:nvPr/>
        </p:nvSpPr>
        <p:spPr bwMode="auto">
          <a:xfrm>
            <a:off x="1524001" y="3056396"/>
            <a:ext cx="184731"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ClrTx/>
              <a:buSzTx/>
              <a:buNone/>
            </a:pPr>
            <a:endParaRPr lang="sl-SI" altLang="sl-SI" sz="2200">
              <a:solidFill>
                <a:srgbClr val="000000"/>
              </a:solidFill>
            </a:endParaRPr>
          </a:p>
        </p:txBody>
      </p:sp>
      <p:sp>
        <p:nvSpPr>
          <p:cNvPr id="31754" name="Rectangle 12"/>
          <p:cNvSpPr>
            <a:spLocks noChangeArrowheads="1"/>
          </p:cNvSpPr>
          <p:nvPr/>
        </p:nvSpPr>
        <p:spPr bwMode="auto">
          <a:xfrm>
            <a:off x="1524001" y="3056396"/>
            <a:ext cx="184731"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ClrTx/>
              <a:buSzTx/>
              <a:buNone/>
            </a:pPr>
            <a:endParaRPr lang="sl-SI" altLang="sl-SI" sz="2200">
              <a:solidFill>
                <a:srgbClr val="000000"/>
              </a:solidFill>
            </a:endParaRPr>
          </a:p>
        </p:txBody>
      </p:sp>
      <p:sp>
        <p:nvSpPr>
          <p:cNvPr id="31755" name="Rectangle 14"/>
          <p:cNvSpPr>
            <a:spLocks noChangeArrowheads="1"/>
          </p:cNvSpPr>
          <p:nvPr/>
        </p:nvSpPr>
        <p:spPr bwMode="auto">
          <a:xfrm>
            <a:off x="1524001" y="3056396"/>
            <a:ext cx="184731"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ClrTx/>
              <a:buSzTx/>
              <a:buNone/>
            </a:pPr>
            <a:endParaRPr lang="sl-SI" altLang="sl-SI" sz="2200">
              <a:solidFill>
                <a:srgbClr val="000000"/>
              </a:solidFill>
            </a:endParaRPr>
          </a:p>
        </p:txBody>
      </p:sp>
      <p:sp>
        <p:nvSpPr>
          <p:cNvPr id="31756" name="Rectangle 16"/>
          <p:cNvSpPr>
            <a:spLocks noChangeArrowheads="1"/>
          </p:cNvSpPr>
          <p:nvPr/>
        </p:nvSpPr>
        <p:spPr bwMode="auto">
          <a:xfrm>
            <a:off x="1524001" y="2999246"/>
            <a:ext cx="184731"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ClrTx/>
              <a:buSzTx/>
              <a:buNone/>
            </a:pPr>
            <a:endParaRPr lang="sl-SI" altLang="sl-SI" sz="2200">
              <a:solidFill>
                <a:srgbClr val="000000"/>
              </a:solidFill>
            </a:endParaRPr>
          </a:p>
        </p:txBody>
      </p:sp>
      <p:graphicFrame>
        <p:nvGraphicFramePr>
          <p:cNvPr id="31757" name="Object 15"/>
          <p:cNvGraphicFramePr>
            <a:graphicFrameLocks noChangeAspect="1"/>
          </p:cNvGraphicFramePr>
          <p:nvPr/>
        </p:nvGraphicFramePr>
        <p:xfrm>
          <a:off x="2135189" y="908051"/>
          <a:ext cx="2879725" cy="792163"/>
        </p:xfrm>
        <a:graphic>
          <a:graphicData uri="http://schemas.openxmlformats.org/presentationml/2006/ole">
            <mc:AlternateContent xmlns:mc="http://schemas.openxmlformats.org/markup-compatibility/2006">
              <mc:Choice xmlns:v="urn:schemas-microsoft-com:vml" Requires="v">
                <p:oleObj spid="_x0000_s4099" name="Enačba" r:id="rId5" imgW="1333500" imgH="431800" progId="Equation.3">
                  <p:embed/>
                </p:oleObj>
              </mc:Choice>
              <mc:Fallback>
                <p:oleObj name="Enačba" r:id="rId5" imgW="1333500" imgH="431800" progId="Equation.3">
                  <p:embed/>
                  <p:pic>
                    <p:nvPicPr>
                      <p:cNvPr id="31757" name="Object 1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135189" y="908051"/>
                        <a:ext cx="2879725" cy="792163"/>
                      </a:xfrm>
                      <a:prstGeom prst="rect">
                        <a:avLst/>
                      </a:prstGeom>
                      <a:solidFill>
                        <a:srgbClr val="FFCC66"/>
                      </a:solidFill>
                      <a:ln w="9525">
                        <a:solidFill>
                          <a:srgbClr val="FF0000"/>
                        </a:solidFill>
                        <a:miter lim="800000"/>
                        <a:headEnd/>
                        <a:tailEnd/>
                      </a:ln>
                    </p:spPr>
                  </p:pic>
                </p:oleObj>
              </mc:Fallback>
            </mc:AlternateContent>
          </a:graphicData>
        </a:graphic>
      </p:graphicFrame>
      <p:sp>
        <p:nvSpPr>
          <p:cNvPr id="31758" name="Rectangle 17"/>
          <p:cNvSpPr>
            <a:spLocks noChangeArrowheads="1"/>
          </p:cNvSpPr>
          <p:nvPr/>
        </p:nvSpPr>
        <p:spPr bwMode="auto">
          <a:xfrm>
            <a:off x="1992314" y="3500438"/>
            <a:ext cx="8569325"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indent="188913">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ClrTx/>
              <a:buSzTx/>
              <a:buNone/>
            </a:pPr>
            <a:r>
              <a:rPr lang="sl-SI" altLang="sl-SI" sz="2400" b="1">
                <a:solidFill>
                  <a:srgbClr val="000000"/>
                </a:solidFill>
              </a:rPr>
              <a:t>Primeri:</a:t>
            </a:r>
            <a:endParaRPr lang="sl-SI" altLang="sl-SI" sz="2400">
              <a:solidFill>
                <a:srgbClr val="000000"/>
              </a:solidFill>
            </a:endParaRPr>
          </a:p>
          <a:p>
            <a:pPr fontAlgn="base">
              <a:spcBef>
                <a:spcPct val="0"/>
              </a:spcBef>
              <a:spcAft>
                <a:spcPct val="0"/>
              </a:spcAft>
              <a:buClrTx/>
              <a:buSzTx/>
              <a:buNone/>
            </a:pPr>
            <a:r>
              <a:rPr lang="sl-SI" altLang="sl-SI" sz="2400">
                <a:solidFill>
                  <a:srgbClr val="000000"/>
                </a:solidFill>
              </a:rPr>
              <a:t>1. V posodi volumna </a:t>
            </a:r>
            <a:r>
              <a:rPr lang="sl-SI" altLang="sl-SI" sz="2400" i="1">
                <a:solidFill>
                  <a:srgbClr val="000000"/>
                </a:solidFill>
              </a:rPr>
              <a:t>V = </a:t>
            </a:r>
            <a:r>
              <a:rPr lang="sl-SI" altLang="sl-SI" sz="2400">
                <a:solidFill>
                  <a:srgbClr val="000000"/>
                </a:solidFill>
              </a:rPr>
              <a:t>15 m</a:t>
            </a:r>
            <a:r>
              <a:rPr lang="sl-SI" altLang="sl-SI" sz="2400" baseline="30000">
                <a:solidFill>
                  <a:srgbClr val="000000"/>
                </a:solidFill>
              </a:rPr>
              <a:t>3</a:t>
            </a:r>
            <a:r>
              <a:rPr lang="sl-SI" altLang="sl-SI" sz="2400">
                <a:solidFill>
                  <a:srgbClr val="000000"/>
                </a:solidFill>
              </a:rPr>
              <a:t> je </a:t>
            </a:r>
            <a:r>
              <a:rPr lang="sl-SI" altLang="sl-SI" sz="2400" i="1">
                <a:solidFill>
                  <a:srgbClr val="000000"/>
                </a:solidFill>
              </a:rPr>
              <a:t>m = </a:t>
            </a:r>
            <a:r>
              <a:rPr lang="sl-SI" altLang="sl-SI" sz="2400">
                <a:solidFill>
                  <a:srgbClr val="000000"/>
                </a:solidFill>
              </a:rPr>
              <a:t>12 kg plina. Kolikšna sta gostota in specifični volumen?</a:t>
            </a:r>
          </a:p>
        </p:txBody>
      </p:sp>
      <p:sp>
        <p:nvSpPr>
          <p:cNvPr id="31759" name="Rectangle 19"/>
          <p:cNvSpPr>
            <a:spLocks noChangeArrowheads="1"/>
          </p:cNvSpPr>
          <p:nvPr/>
        </p:nvSpPr>
        <p:spPr bwMode="auto">
          <a:xfrm>
            <a:off x="1524001" y="2770646"/>
            <a:ext cx="184731"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ClrTx/>
              <a:buSzTx/>
              <a:buNone/>
            </a:pPr>
            <a:endParaRPr lang="sl-SI" altLang="sl-SI" sz="2200">
              <a:solidFill>
                <a:srgbClr val="000000"/>
              </a:solidFill>
            </a:endParaRPr>
          </a:p>
        </p:txBody>
      </p:sp>
      <p:sp>
        <p:nvSpPr>
          <p:cNvPr id="31760" name="Rectangle 21"/>
          <p:cNvSpPr>
            <a:spLocks noChangeArrowheads="1"/>
          </p:cNvSpPr>
          <p:nvPr/>
        </p:nvSpPr>
        <p:spPr bwMode="auto">
          <a:xfrm>
            <a:off x="1524001" y="2770646"/>
            <a:ext cx="184731"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ClrTx/>
              <a:buSzTx/>
              <a:buNone/>
            </a:pPr>
            <a:endParaRPr lang="sl-SI" altLang="sl-SI" sz="2200">
              <a:solidFill>
                <a:srgbClr val="000000"/>
              </a:solidFill>
            </a:endParaRPr>
          </a:p>
        </p:txBody>
      </p:sp>
      <p:sp>
        <p:nvSpPr>
          <p:cNvPr id="31761" name="Rectangle 23"/>
          <p:cNvSpPr>
            <a:spLocks noChangeArrowheads="1"/>
          </p:cNvSpPr>
          <p:nvPr/>
        </p:nvSpPr>
        <p:spPr bwMode="auto">
          <a:xfrm>
            <a:off x="1524001" y="2770646"/>
            <a:ext cx="184731"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ClrTx/>
              <a:buSzTx/>
              <a:buNone/>
            </a:pPr>
            <a:endParaRPr lang="sl-SI" altLang="sl-SI" sz="2200">
              <a:solidFill>
                <a:srgbClr val="000000"/>
              </a:solidFill>
            </a:endParaRPr>
          </a:p>
        </p:txBody>
      </p:sp>
      <p:sp>
        <p:nvSpPr>
          <p:cNvPr id="4" name="PoljeZBesedilom 3"/>
          <p:cNvSpPr txBox="1">
            <a:spLocks noRot="1" noChangeAspect="1" noMove="1" noResize="1" noEditPoints="1" noAdjustHandles="1" noChangeArrowheads="1" noChangeShapeType="1" noTextEdit="1"/>
          </p:cNvSpPr>
          <p:nvPr/>
        </p:nvSpPr>
        <p:spPr>
          <a:xfrm>
            <a:off x="2567608" y="2565400"/>
            <a:ext cx="2232248" cy="473206"/>
          </a:xfrm>
          <a:prstGeom prst="rect">
            <a:avLst/>
          </a:prstGeom>
          <a:blipFill rotWithShape="0">
            <a:blip r:embed="rId7"/>
            <a:stretch>
              <a:fillRect t="-5063" b="-29114"/>
            </a:stretch>
          </a:blipFill>
          <a:ln>
            <a:solidFill>
              <a:srgbClr val="FFFF00"/>
            </a:solidFill>
          </a:ln>
        </p:spPr>
        <p:txBody>
          <a:bodyPr/>
          <a:lstStyle/>
          <a:p>
            <a:pPr eaLnBrk="0" fontAlgn="base" hangingPunct="0">
              <a:spcBef>
                <a:spcPct val="0"/>
              </a:spcBef>
              <a:spcAft>
                <a:spcPct val="0"/>
              </a:spcAft>
              <a:defRPr/>
            </a:pPr>
            <a:r>
              <a:rPr lang="sl-SI" sz="2200">
                <a:noFill/>
                <a:latin typeface="Arial" panose="020B0604020202020204" pitchFamily="34" charset="0"/>
                <a:cs typeface="Arial" panose="020B0604020202020204" pitchFamily="34" charset="0"/>
              </a:rPr>
              <a:t> </a:t>
            </a:r>
          </a:p>
        </p:txBody>
      </p:sp>
      <p:sp>
        <p:nvSpPr>
          <p:cNvPr id="5" name="PoljeZBesedilom 4"/>
          <p:cNvSpPr txBox="1">
            <a:spLocks noRot="1" noChangeAspect="1" noMove="1" noResize="1" noEditPoints="1" noAdjustHandles="1" noChangeArrowheads="1" noChangeShapeType="1" noTextEdit="1"/>
          </p:cNvSpPr>
          <p:nvPr/>
        </p:nvSpPr>
        <p:spPr>
          <a:xfrm>
            <a:off x="5879976" y="2565400"/>
            <a:ext cx="2448272" cy="441596"/>
          </a:xfrm>
          <a:prstGeom prst="rect">
            <a:avLst/>
          </a:prstGeom>
          <a:blipFill rotWithShape="0">
            <a:blip r:embed="rId8"/>
            <a:stretch>
              <a:fillRect t="-5405" b="-25676"/>
            </a:stretch>
          </a:blipFill>
          <a:ln>
            <a:solidFill>
              <a:srgbClr val="FFFF00"/>
            </a:solidFill>
          </a:ln>
        </p:spPr>
        <p:txBody>
          <a:bodyPr/>
          <a:lstStyle/>
          <a:p>
            <a:pPr eaLnBrk="0" fontAlgn="base" hangingPunct="0">
              <a:spcBef>
                <a:spcPct val="0"/>
              </a:spcBef>
              <a:spcAft>
                <a:spcPct val="0"/>
              </a:spcAft>
              <a:defRPr/>
            </a:pPr>
            <a:r>
              <a:rPr lang="sl-SI" sz="2200">
                <a:noFill/>
                <a:latin typeface="Arial" panose="020B0604020202020204" pitchFamily="34" charset="0"/>
                <a:cs typeface="Arial" panose="020B0604020202020204" pitchFamily="34" charset="0"/>
              </a:rPr>
              <a:t> </a:t>
            </a:r>
          </a:p>
        </p:txBody>
      </p:sp>
      <p:sp>
        <p:nvSpPr>
          <p:cNvPr id="2" name="PoljeZBesedilom 1"/>
          <p:cNvSpPr txBox="1">
            <a:spLocks noRot="1" noChangeAspect="1" noMove="1" noResize="1" noEditPoints="1" noAdjustHandles="1" noChangeArrowheads="1" noChangeShapeType="1" noTextEdit="1"/>
          </p:cNvSpPr>
          <p:nvPr/>
        </p:nvSpPr>
        <p:spPr>
          <a:xfrm>
            <a:off x="2459596" y="2589072"/>
            <a:ext cx="2448272" cy="441596"/>
          </a:xfrm>
          <a:prstGeom prst="rect">
            <a:avLst/>
          </a:prstGeom>
          <a:blipFill>
            <a:blip r:embed="rId9"/>
            <a:stretch>
              <a:fillRect b="-9459"/>
            </a:stretch>
          </a:blipFill>
          <a:ln>
            <a:solidFill>
              <a:srgbClr val="FFC000"/>
            </a:solidFill>
          </a:ln>
        </p:spPr>
        <p:txBody>
          <a:bodyPr/>
          <a:lstStyle/>
          <a:p>
            <a:pPr eaLnBrk="0" fontAlgn="base" hangingPunct="0">
              <a:spcBef>
                <a:spcPct val="0"/>
              </a:spcBef>
              <a:spcAft>
                <a:spcPct val="0"/>
              </a:spcAft>
              <a:defRPr/>
            </a:pPr>
            <a:r>
              <a:rPr lang="sl-SI" sz="2200">
                <a:noFill/>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2180421337"/>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3"/>
          <p:cNvSpPr>
            <a:spLocks noGrp="1" noChangeArrowheads="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ClrTx/>
              <a:buSzTx/>
              <a:buNone/>
            </a:pPr>
            <a:fld id="{BD94823A-2D96-4828-8D13-6BDD9438C86C}" type="slidenum">
              <a:rPr lang="sl-SI" altLang="sl-SI" sz="1200">
                <a:solidFill>
                  <a:srgbClr val="000000"/>
                </a:solidFill>
                <a:latin typeface="Arial Black" panose="020B0A04020102020204" pitchFamily="34" charset="0"/>
              </a:rPr>
              <a:pPr fontAlgn="base">
                <a:spcBef>
                  <a:spcPct val="0"/>
                </a:spcBef>
                <a:spcAft>
                  <a:spcPct val="0"/>
                </a:spcAft>
                <a:buClrTx/>
                <a:buSzTx/>
                <a:buNone/>
              </a:pPr>
              <a:t>7</a:t>
            </a:fld>
            <a:endParaRPr lang="sl-SI" altLang="sl-SI" sz="1200">
              <a:solidFill>
                <a:srgbClr val="000000"/>
              </a:solidFill>
              <a:latin typeface="Arial Black" panose="020B0A04020102020204" pitchFamily="34" charset="0"/>
            </a:endParaRPr>
          </a:p>
        </p:txBody>
      </p:sp>
      <p:sp>
        <p:nvSpPr>
          <p:cNvPr id="32771" name="Ograda številke diapozitiva 5"/>
          <p:cNvSpPr txBox="1">
            <a:spLocks noGrp="1"/>
          </p:cNvSpPr>
          <p:nvPr/>
        </p:nvSpPr>
        <p:spPr bwMode="auto">
          <a:xfrm>
            <a:off x="8077200" y="6248400"/>
            <a:ext cx="2133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algn="r" fontAlgn="base">
              <a:spcBef>
                <a:spcPct val="0"/>
              </a:spcBef>
              <a:spcAft>
                <a:spcPct val="0"/>
              </a:spcAft>
              <a:buClrTx/>
              <a:buSzTx/>
              <a:buNone/>
            </a:pPr>
            <a:fld id="{B7F0678C-755B-40C3-B29F-A2643B609ACC}" type="slidenum">
              <a:rPr lang="sl-SI" altLang="sl-SI" sz="1200">
                <a:solidFill>
                  <a:srgbClr val="000000"/>
                </a:solidFill>
                <a:latin typeface="Arial Black" panose="020B0A04020102020204" pitchFamily="34" charset="0"/>
              </a:rPr>
              <a:pPr algn="r" fontAlgn="base">
                <a:spcBef>
                  <a:spcPct val="0"/>
                </a:spcBef>
                <a:spcAft>
                  <a:spcPct val="0"/>
                </a:spcAft>
                <a:buClrTx/>
                <a:buSzTx/>
                <a:buNone/>
              </a:pPr>
              <a:t>7</a:t>
            </a:fld>
            <a:endParaRPr lang="sl-SI" altLang="sl-SI" sz="1200">
              <a:solidFill>
                <a:srgbClr val="000000"/>
              </a:solidFill>
              <a:latin typeface="Arial Black" panose="020B0A04020102020204" pitchFamily="34" charset="0"/>
            </a:endParaRPr>
          </a:p>
        </p:txBody>
      </p:sp>
      <p:sp>
        <p:nvSpPr>
          <p:cNvPr id="32772" name="Rectangle 3"/>
          <p:cNvSpPr>
            <a:spLocks noGrp="1" noChangeArrowheads="1"/>
          </p:cNvSpPr>
          <p:nvPr>
            <p:ph type="body" sz="half" idx="1"/>
          </p:nvPr>
        </p:nvSpPr>
        <p:spPr>
          <a:xfrm>
            <a:off x="1919289" y="404813"/>
            <a:ext cx="8497887" cy="6119812"/>
          </a:xfrm>
        </p:spPr>
        <p:txBody>
          <a:bodyPr/>
          <a:lstStyle/>
          <a:p>
            <a:pPr eaLnBrk="1" hangingPunct="1">
              <a:buFont typeface="Wingdings" panose="05000000000000000000" pitchFamily="2" charset="2"/>
              <a:buNone/>
            </a:pPr>
            <a:r>
              <a:rPr lang="sl-SI" altLang="sl-SI" sz="2000"/>
              <a:t>2. </a:t>
            </a:r>
            <a:r>
              <a:rPr lang="sl-SI" altLang="sl-SI" sz="2400"/>
              <a:t>V cisterni je </a:t>
            </a:r>
            <a:r>
              <a:rPr lang="sl-SI" altLang="sl-SI" sz="2400" i="1"/>
              <a:t>V = </a:t>
            </a:r>
            <a:r>
              <a:rPr lang="sl-SI" altLang="sl-SI" sz="2400"/>
              <a:t>9 m</a:t>
            </a:r>
            <a:r>
              <a:rPr lang="sl-SI" altLang="sl-SI" sz="2400" baseline="30000"/>
              <a:t>3</a:t>
            </a:r>
            <a:r>
              <a:rPr lang="sl-SI" altLang="sl-SI" sz="2400"/>
              <a:t> olja z gostoto </a:t>
            </a:r>
            <a:r>
              <a:rPr lang="sl-SI" altLang="sl-SI" sz="2400" b="1"/>
              <a:t>p </a:t>
            </a:r>
            <a:r>
              <a:rPr lang="sl-SI" altLang="sl-SI" sz="2400"/>
              <a:t>= 860 kg/m</a:t>
            </a:r>
            <a:r>
              <a:rPr lang="sl-SI" altLang="sl-SI" sz="2400" baseline="30000"/>
              <a:t>3</a:t>
            </a:r>
            <a:r>
              <a:rPr lang="sl-SI" altLang="sl-SI" sz="2400"/>
              <a:t>. Kolikšna sta masa olja in specifični volumen?</a:t>
            </a:r>
          </a:p>
        </p:txBody>
      </p:sp>
      <p:sp>
        <p:nvSpPr>
          <p:cNvPr id="32773" name="Rectangle 5"/>
          <p:cNvSpPr>
            <a:spLocks noChangeArrowheads="1"/>
          </p:cNvSpPr>
          <p:nvPr/>
        </p:nvSpPr>
        <p:spPr bwMode="auto">
          <a:xfrm>
            <a:off x="1524001" y="2870658"/>
            <a:ext cx="184731"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ClrTx/>
              <a:buSzTx/>
              <a:buNone/>
            </a:pPr>
            <a:endParaRPr lang="sl-SI" altLang="sl-SI" sz="2200">
              <a:solidFill>
                <a:srgbClr val="000000"/>
              </a:solidFill>
            </a:endParaRPr>
          </a:p>
        </p:txBody>
      </p:sp>
      <p:sp>
        <p:nvSpPr>
          <p:cNvPr id="32774" name="Rectangle 6"/>
          <p:cNvSpPr>
            <a:spLocks noChangeArrowheads="1"/>
          </p:cNvSpPr>
          <p:nvPr/>
        </p:nvSpPr>
        <p:spPr bwMode="auto">
          <a:xfrm>
            <a:off x="1847850" y="2699733"/>
            <a:ext cx="8496300"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ClrTx/>
              <a:buSzTx/>
              <a:buNone/>
            </a:pPr>
            <a:r>
              <a:rPr lang="sl-SI" altLang="sl-SI" sz="2400">
                <a:solidFill>
                  <a:srgbClr val="FF0000"/>
                </a:solidFill>
              </a:rPr>
              <a:t>V praksi velikokrat za volumen posode uporabljamo enoto </a:t>
            </a:r>
            <a:r>
              <a:rPr lang="sl-SI" altLang="sl-SI" sz="2400" b="1">
                <a:solidFill>
                  <a:srgbClr val="FF0000"/>
                </a:solidFill>
              </a:rPr>
              <a:t>liter. </a:t>
            </a:r>
            <a:r>
              <a:rPr lang="sl-SI" altLang="sl-SI" sz="2400">
                <a:solidFill>
                  <a:srgbClr val="FF0000"/>
                </a:solidFill>
              </a:rPr>
              <a:t>En liter je volumen katerega zavzema masa 1 kg vode temperature 4˚C, kar daje :</a:t>
            </a:r>
          </a:p>
          <a:p>
            <a:pPr fontAlgn="base">
              <a:spcBef>
                <a:spcPct val="0"/>
              </a:spcBef>
              <a:spcAft>
                <a:spcPct val="0"/>
              </a:spcAft>
              <a:buClrTx/>
              <a:buSzTx/>
              <a:buNone/>
            </a:pPr>
            <a:r>
              <a:rPr lang="sl-SI" altLang="sl-SI" sz="2400">
                <a:solidFill>
                  <a:srgbClr val="FF0000"/>
                </a:solidFill>
              </a:rPr>
              <a:t>1l = 1,000 028 = 1dm</a:t>
            </a:r>
            <a:r>
              <a:rPr lang="sl-SI" altLang="sl-SI" sz="2400" baseline="30000">
                <a:solidFill>
                  <a:srgbClr val="FF0000"/>
                </a:solidFill>
              </a:rPr>
              <a:t>3</a:t>
            </a:r>
          </a:p>
        </p:txBody>
      </p:sp>
      <p:graphicFrame>
        <p:nvGraphicFramePr>
          <p:cNvPr id="32775" name="Object 8"/>
          <p:cNvGraphicFramePr>
            <a:graphicFrameLocks noChangeAspect="1"/>
          </p:cNvGraphicFramePr>
          <p:nvPr/>
        </p:nvGraphicFramePr>
        <p:xfrm>
          <a:off x="2165351" y="5229225"/>
          <a:ext cx="3540125" cy="863600"/>
        </p:xfrm>
        <a:graphic>
          <a:graphicData uri="http://schemas.openxmlformats.org/presentationml/2006/ole">
            <mc:AlternateContent xmlns:mc="http://schemas.openxmlformats.org/markup-compatibility/2006">
              <mc:Choice xmlns:v="urn:schemas-microsoft-com:vml" Requires="v">
                <p:oleObj spid="_x0000_s5122" name="Enačba" r:id="rId3" imgW="1536700" imgH="419100" progId="Equation.3">
                  <p:embed/>
                </p:oleObj>
              </mc:Choice>
              <mc:Fallback>
                <p:oleObj name="Enačba" r:id="rId3" imgW="1536700" imgH="419100" progId="Equation.3">
                  <p:embed/>
                  <p:pic>
                    <p:nvPicPr>
                      <p:cNvPr id="32775" name="Object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65351" y="5229225"/>
                        <a:ext cx="3540125" cy="86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2776" name="Object 7"/>
          <p:cNvGraphicFramePr>
            <a:graphicFrameLocks noChangeAspect="1"/>
          </p:cNvGraphicFramePr>
          <p:nvPr/>
        </p:nvGraphicFramePr>
        <p:xfrm>
          <a:off x="6311900" y="5445126"/>
          <a:ext cx="3671888" cy="504825"/>
        </p:xfrm>
        <a:graphic>
          <a:graphicData uri="http://schemas.openxmlformats.org/presentationml/2006/ole">
            <mc:AlternateContent xmlns:mc="http://schemas.openxmlformats.org/markup-compatibility/2006">
              <mc:Choice xmlns:v="urn:schemas-microsoft-com:vml" Requires="v">
                <p:oleObj spid="_x0000_s5123" name="Enačba" r:id="rId5" imgW="1447800" imgH="228600" progId="Equation.3">
                  <p:embed/>
                </p:oleObj>
              </mc:Choice>
              <mc:Fallback>
                <p:oleObj name="Enačba" r:id="rId5" imgW="1447800" imgH="228600" progId="Equation.3">
                  <p:embed/>
                  <p:pic>
                    <p:nvPicPr>
                      <p:cNvPr id="32776" name="Object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311900" y="5445126"/>
                        <a:ext cx="3671888" cy="50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2777" name="Rectangle 9"/>
          <p:cNvSpPr>
            <a:spLocks noChangeArrowheads="1"/>
          </p:cNvSpPr>
          <p:nvPr/>
        </p:nvSpPr>
        <p:spPr bwMode="auto">
          <a:xfrm>
            <a:off x="1919289" y="4286162"/>
            <a:ext cx="8569325"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lr>
                <a:schemeClr val="bg2"/>
              </a:buClr>
              <a:buSzPct val="75000"/>
              <a:buFont typeface="Wingdings" panose="05000000000000000000" pitchFamily="2" charset="2"/>
              <a:buChar char="n"/>
              <a:tabLst>
                <a:tab pos="457200" algn="l"/>
              </a:tabLst>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tabLst>
                <a:tab pos="457200" algn="l"/>
              </a:tabLst>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tabLst>
                <a:tab pos="457200" algn="l"/>
              </a:tabLst>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tabLst>
                <a:tab pos="457200" algn="l"/>
              </a:tabLst>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tabLst>
                <a:tab pos="457200" algn="l"/>
              </a:tabLst>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tabLst>
                <a:tab pos="457200" algn="l"/>
              </a:tabLst>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tabLst>
                <a:tab pos="457200" algn="l"/>
              </a:tabLst>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tabLst>
                <a:tab pos="457200" algn="l"/>
              </a:tabLst>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tabLst>
                <a:tab pos="457200" algn="l"/>
              </a:tabLst>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ClrTx/>
              <a:buSzTx/>
              <a:buNone/>
            </a:pPr>
            <a:r>
              <a:rPr lang="sl-SI" altLang="sl-SI" sz="2400">
                <a:solidFill>
                  <a:srgbClr val="000000"/>
                </a:solidFill>
              </a:rPr>
              <a:t>3. </a:t>
            </a:r>
            <a:r>
              <a:rPr lang="sl-SI" altLang="sl-SI" sz="2400">
                <a:solidFill>
                  <a:srgbClr val="000000"/>
                </a:solidFill>
                <a:cs typeface="Times New Roman" panose="02020603050405020304" pitchFamily="18" charset="0"/>
              </a:rPr>
              <a:t>V posodi se nahaja 0,4 kg vodika gostote </a:t>
            </a:r>
            <a:r>
              <a:rPr lang="sl-SI" altLang="sl-SI" sz="2400">
                <a:solidFill>
                  <a:srgbClr val="000000"/>
                </a:solidFill>
              </a:rPr>
              <a:t>0</a:t>
            </a:r>
            <a:r>
              <a:rPr lang="sl-SI" altLang="sl-SI" sz="2400">
                <a:solidFill>
                  <a:srgbClr val="000000"/>
                </a:solidFill>
                <a:cs typeface="Times New Roman" panose="02020603050405020304" pitchFamily="18" charset="0"/>
              </a:rPr>
              <a:t>,089 kg/m</a:t>
            </a:r>
            <a:r>
              <a:rPr lang="sl-SI" altLang="sl-SI" sz="2400" baseline="30000">
                <a:solidFill>
                  <a:srgbClr val="000000"/>
                </a:solidFill>
                <a:cs typeface="Times New Roman" panose="02020603050405020304" pitchFamily="18" charset="0"/>
              </a:rPr>
              <a:t>3</a:t>
            </a:r>
            <a:r>
              <a:rPr lang="sl-SI" altLang="sl-SI" sz="2400">
                <a:solidFill>
                  <a:srgbClr val="000000"/>
                </a:solidFill>
                <a:cs typeface="Times New Roman" panose="02020603050405020304" pitchFamily="18" charset="0"/>
              </a:rPr>
              <a:t>. Koliko je volumen posode?</a:t>
            </a:r>
            <a:endParaRPr lang="sl-SI" altLang="sl-SI" sz="2400">
              <a:solidFill>
                <a:srgbClr val="000000"/>
              </a:solidFill>
            </a:endParaRPr>
          </a:p>
          <a:p>
            <a:pPr eaLnBrk="0" fontAlgn="base" hangingPunct="0">
              <a:spcBef>
                <a:spcPct val="0"/>
              </a:spcBef>
              <a:spcAft>
                <a:spcPct val="0"/>
              </a:spcAft>
              <a:buClrTx/>
              <a:buSzTx/>
              <a:buNone/>
            </a:pPr>
            <a:endParaRPr lang="sl-SI" altLang="sl-SI" sz="2400">
              <a:solidFill>
                <a:srgbClr val="000000"/>
              </a:solidFill>
            </a:endParaRPr>
          </a:p>
        </p:txBody>
      </p:sp>
      <p:sp>
        <p:nvSpPr>
          <p:cNvPr id="32778" name="Rectangle 10"/>
          <p:cNvSpPr>
            <a:spLocks noChangeArrowheads="1"/>
          </p:cNvSpPr>
          <p:nvPr/>
        </p:nvSpPr>
        <p:spPr bwMode="auto">
          <a:xfrm>
            <a:off x="1524001" y="3599321"/>
            <a:ext cx="184731"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ClrTx/>
              <a:buSzTx/>
              <a:buNone/>
            </a:pPr>
            <a:endParaRPr lang="sl-SI" altLang="sl-SI" sz="2200">
              <a:solidFill>
                <a:srgbClr val="000000"/>
              </a:solidFill>
            </a:endParaRPr>
          </a:p>
        </p:txBody>
      </p:sp>
      <p:graphicFrame>
        <p:nvGraphicFramePr>
          <p:cNvPr id="32779" name="Object 11"/>
          <p:cNvGraphicFramePr>
            <a:graphicFrameLocks noChangeAspect="1"/>
          </p:cNvGraphicFramePr>
          <p:nvPr>
            <p:ph sz="half" idx="2"/>
          </p:nvPr>
        </p:nvGraphicFramePr>
        <p:xfrm>
          <a:off x="2208213" y="1268414"/>
          <a:ext cx="7632700" cy="1296987"/>
        </p:xfrm>
        <a:graphic>
          <a:graphicData uri="http://schemas.openxmlformats.org/presentationml/2006/ole">
            <mc:AlternateContent xmlns:mc="http://schemas.openxmlformats.org/markup-compatibility/2006">
              <mc:Choice xmlns:v="urn:schemas-microsoft-com:vml" Requires="v">
                <p:oleObj spid="_x0000_s5124" name="Enačba" r:id="rId7" imgW="4318000" imgH="685800" progId="Equation.3">
                  <p:embed/>
                </p:oleObj>
              </mc:Choice>
              <mc:Fallback>
                <p:oleObj name="Enačba" r:id="rId7" imgW="4318000" imgH="685800" progId="Equation.3">
                  <p:embed/>
                  <p:pic>
                    <p:nvPicPr>
                      <p:cNvPr id="32779" name="Object 1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08213" y="1268414"/>
                        <a:ext cx="7632700" cy="12969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160694363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3"/>
          <p:cNvSpPr>
            <a:spLocks noGrp="1" noChangeArrowheads="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ClrTx/>
              <a:buSzTx/>
              <a:buNone/>
            </a:pPr>
            <a:fld id="{26B63D53-3049-4515-A22B-2852D25178C8}" type="slidenum">
              <a:rPr lang="sl-SI" altLang="sl-SI" sz="1200">
                <a:solidFill>
                  <a:srgbClr val="000000"/>
                </a:solidFill>
                <a:latin typeface="Arial Black" panose="020B0A04020102020204" pitchFamily="34" charset="0"/>
              </a:rPr>
              <a:pPr fontAlgn="base">
                <a:spcBef>
                  <a:spcPct val="0"/>
                </a:spcBef>
                <a:spcAft>
                  <a:spcPct val="0"/>
                </a:spcAft>
                <a:buClrTx/>
                <a:buSzTx/>
                <a:buNone/>
              </a:pPr>
              <a:t>8</a:t>
            </a:fld>
            <a:endParaRPr lang="sl-SI" altLang="sl-SI" sz="1200">
              <a:solidFill>
                <a:srgbClr val="000000"/>
              </a:solidFill>
              <a:latin typeface="Arial Black" panose="020B0A04020102020204" pitchFamily="34" charset="0"/>
            </a:endParaRPr>
          </a:p>
        </p:txBody>
      </p:sp>
      <p:sp>
        <p:nvSpPr>
          <p:cNvPr id="33795" name="Ograda številke diapozitiva 5"/>
          <p:cNvSpPr txBox="1">
            <a:spLocks noGrp="1"/>
          </p:cNvSpPr>
          <p:nvPr/>
        </p:nvSpPr>
        <p:spPr bwMode="auto">
          <a:xfrm>
            <a:off x="8077200" y="6248400"/>
            <a:ext cx="2133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algn="r" fontAlgn="base">
              <a:spcBef>
                <a:spcPct val="0"/>
              </a:spcBef>
              <a:spcAft>
                <a:spcPct val="0"/>
              </a:spcAft>
              <a:buClrTx/>
              <a:buSzTx/>
              <a:buNone/>
            </a:pPr>
            <a:fld id="{29F49630-9653-440C-95AE-BAA02F03D612}" type="slidenum">
              <a:rPr lang="sl-SI" altLang="sl-SI" sz="1200">
                <a:solidFill>
                  <a:srgbClr val="000000"/>
                </a:solidFill>
                <a:latin typeface="Arial Black" panose="020B0A04020102020204" pitchFamily="34" charset="0"/>
              </a:rPr>
              <a:pPr algn="r" fontAlgn="base">
                <a:spcBef>
                  <a:spcPct val="0"/>
                </a:spcBef>
                <a:spcAft>
                  <a:spcPct val="0"/>
                </a:spcAft>
                <a:buClrTx/>
                <a:buSzTx/>
                <a:buNone/>
              </a:pPr>
              <a:t>8</a:t>
            </a:fld>
            <a:endParaRPr lang="sl-SI" altLang="sl-SI" sz="1200">
              <a:solidFill>
                <a:srgbClr val="000000"/>
              </a:solidFill>
              <a:latin typeface="Arial Black" panose="020B0A04020102020204" pitchFamily="34" charset="0"/>
            </a:endParaRPr>
          </a:p>
        </p:txBody>
      </p:sp>
      <p:sp>
        <p:nvSpPr>
          <p:cNvPr id="33796" name="Rectangle 3"/>
          <p:cNvSpPr>
            <a:spLocks noGrp="1" noChangeArrowheads="1"/>
          </p:cNvSpPr>
          <p:nvPr>
            <p:ph type="body" sz="half" idx="1"/>
          </p:nvPr>
        </p:nvSpPr>
        <p:spPr>
          <a:xfrm>
            <a:off x="1981201" y="404813"/>
            <a:ext cx="8507413" cy="6119812"/>
          </a:xfrm>
        </p:spPr>
        <p:txBody>
          <a:bodyPr/>
          <a:lstStyle/>
          <a:p>
            <a:pPr marL="609600" indent="-609600" eaLnBrk="1" hangingPunct="1">
              <a:buNone/>
            </a:pPr>
            <a:r>
              <a:rPr lang="sl-SI" altLang="sl-SI" sz="2400"/>
              <a:t>4. V zaprti posodi se nahaja 8 m</a:t>
            </a:r>
            <a:r>
              <a:rPr lang="sl-SI" altLang="sl-SI" sz="2400" baseline="30000"/>
              <a:t>3</a:t>
            </a:r>
            <a:r>
              <a:rPr lang="sl-SI" altLang="sl-SI" sz="2400"/>
              <a:t> zraka gostote 1,56 kg/m</a:t>
            </a:r>
            <a:r>
              <a:rPr lang="sl-SI" altLang="sl-SI" sz="2400" baseline="30000"/>
              <a:t>3</a:t>
            </a:r>
            <a:r>
              <a:rPr lang="sl-SI" altLang="sl-SI" sz="2400"/>
              <a:t>. </a:t>
            </a:r>
          </a:p>
          <a:p>
            <a:pPr marL="609600" indent="-609600" eaLnBrk="1" hangingPunct="1">
              <a:buNone/>
            </a:pPr>
            <a:r>
              <a:rPr lang="sl-SI" altLang="sl-SI" sz="2400"/>
              <a:t>Kolikšna je masa zraka v posodi?</a:t>
            </a:r>
          </a:p>
          <a:p>
            <a:pPr marL="609600" indent="-609600" eaLnBrk="1" hangingPunct="1">
              <a:buNone/>
            </a:pPr>
            <a:endParaRPr lang="sl-SI" altLang="sl-SI" sz="2400"/>
          </a:p>
          <a:p>
            <a:pPr marL="609600" indent="-609600" eaLnBrk="1" hangingPunct="1">
              <a:buNone/>
            </a:pPr>
            <a:endParaRPr lang="sl-SI" altLang="sl-SI" sz="1000"/>
          </a:p>
          <a:p>
            <a:pPr marL="609600" indent="-609600" eaLnBrk="1" hangingPunct="1">
              <a:buNone/>
            </a:pPr>
            <a:r>
              <a:rPr lang="sl-SI" altLang="sl-SI" sz="2400"/>
              <a:t>5. 40 kg nekega plina ima volumen 50 200 litrov. Kolikšna </a:t>
            </a:r>
          </a:p>
          <a:p>
            <a:pPr marL="609600" indent="-609600" eaLnBrk="1" hangingPunct="1">
              <a:buNone/>
            </a:pPr>
            <a:r>
              <a:rPr lang="sl-SI" altLang="sl-SI" sz="2400"/>
              <a:t>je gostota in specifični volumen plina?</a:t>
            </a:r>
          </a:p>
          <a:p>
            <a:pPr marL="609600" indent="-609600" eaLnBrk="1" hangingPunct="1">
              <a:buNone/>
            </a:pPr>
            <a:endParaRPr lang="sl-SI" altLang="sl-SI" sz="2400"/>
          </a:p>
          <a:p>
            <a:pPr marL="609600" indent="-609600" eaLnBrk="1" hangingPunct="1">
              <a:buNone/>
            </a:pPr>
            <a:endParaRPr lang="sl-SI" altLang="sl-SI" sz="2400"/>
          </a:p>
          <a:p>
            <a:pPr marL="609600" indent="-609600" eaLnBrk="1" hangingPunct="1">
              <a:buNone/>
            </a:pPr>
            <a:r>
              <a:rPr lang="sl-SI" altLang="sl-SI" sz="2400"/>
              <a:t>                    </a:t>
            </a:r>
          </a:p>
          <a:p>
            <a:pPr marL="609600" indent="-609600" eaLnBrk="1" hangingPunct="1">
              <a:buNone/>
            </a:pPr>
            <a:endParaRPr lang="sl-SI" altLang="sl-SI" sz="1200"/>
          </a:p>
          <a:p>
            <a:pPr marL="609600" indent="-609600" eaLnBrk="1" hangingPunct="1">
              <a:buNone/>
            </a:pPr>
            <a:r>
              <a:rPr lang="sl-SI" altLang="sl-SI" sz="2400"/>
              <a:t>6. V posodi se nahaja plin katerega gostota je 1,978 kg/m</a:t>
            </a:r>
            <a:r>
              <a:rPr lang="sl-SI" altLang="sl-SI" sz="2400" baseline="30000"/>
              <a:t>3</a:t>
            </a:r>
            <a:r>
              <a:rPr lang="sl-SI" altLang="sl-SI" sz="2400"/>
              <a:t>.</a:t>
            </a:r>
          </a:p>
          <a:p>
            <a:pPr marL="609600" indent="-609600" eaLnBrk="1" hangingPunct="1">
              <a:buNone/>
            </a:pPr>
            <a:r>
              <a:rPr lang="sl-SI" altLang="sl-SI" sz="2400"/>
              <a:t>Izračunaj volumen posode, če se v njej nahaja 30 kg plina.</a:t>
            </a:r>
          </a:p>
        </p:txBody>
      </p:sp>
      <p:sp>
        <p:nvSpPr>
          <p:cNvPr id="33797" name="Rectangle 5"/>
          <p:cNvSpPr>
            <a:spLocks noChangeArrowheads="1"/>
          </p:cNvSpPr>
          <p:nvPr/>
        </p:nvSpPr>
        <p:spPr bwMode="auto">
          <a:xfrm>
            <a:off x="1524001" y="-215443"/>
            <a:ext cx="184731"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ClrTx/>
              <a:buSzTx/>
              <a:buNone/>
            </a:pPr>
            <a:endParaRPr lang="sl-SI" altLang="sl-SI" sz="2200">
              <a:solidFill>
                <a:srgbClr val="000000"/>
              </a:solidFill>
            </a:endParaRPr>
          </a:p>
        </p:txBody>
      </p:sp>
      <p:graphicFrame>
        <p:nvGraphicFramePr>
          <p:cNvPr id="33798" name="Object 4"/>
          <p:cNvGraphicFramePr>
            <a:graphicFrameLocks noChangeAspect="1"/>
          </p:cNvGraphicFramePr>
          <p:nvPr/>
        </p:nvGraphicFramePr>
        <p:xfrm>
          <a:off x="2279650" y="1412875"/>
          <a:ext cx="3816350" cy="431800"/>
        </p:xfrm>
        <a:graphic>
          <a:graphicData uri="http://schemas.openxmlformats.org/presentationml/2006/ole">
            <mc:AlternateContent xmlns:mc="http://schemas.openxmlformats.org/markup-compatibility/2006">
              <mc:Choice xmlns:v="urn:schemas-microsoft-com:vml" Requires="v">
                <p:oleObj spid="_x0000_s6146" name="Enačba" r:id="rId3" imgW="1688367" imgH="203112" progId="Equation.3">
                  <p:embed/>
                </p:oleObj>
              </mc:Choice>
              <mc:Fallback>
                <p:oleObj name="Enačba" r:id="rId3" imgW="1688367" imgH="203112" progId="Equation.3">
                  <p:embed/>
                  <p:pic>
                    <p:nvPicPr>
                      <p:cNvPr id="33798"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79650" y="1412875"/>
                        <a:ext cx="3816350"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3799" name="Rectangle 7"/>
          <p:cNvSpPr>
            <a:spLocks noChangeArrowheads="1"/>
          </p:cNvSpPr>
          <p:nvPr/>
        </p:nvSpPr>
        <p:spPr bwMode="auto">
          <a:xfrm>
            <a:off x="1524001" y="-215443"/>
            <a:ext cx="184731"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ClrTx/>
              <a:buSzTx/>
              <a:buNone/>
            </a:pPr>
            <a:endParaRPr lang="sl-SI" altLang="sl-SI" sz="2200">
              <a:solidFill>
                <a:srgbClr val="000000"/>
              </a:solidFill>
            </a:endParaRPr>
          </a:p>
        </p:txBody>
      </p:sp>
      <p:graphicFrame>
        <p:nvGraphicFramePr>
          <p:cNvPr id="33800" name="Object 6"/>
          <p:cNvGraphicFramePr>
            <a:graphicFrameLocks noChangeAspect="1"/>
          </p:cNvGraphicFramePr>
          <p:nvPr/>
        </p:nvGraphicFramePr>
        <p:xfrm>
          <a:off x="6816726" y="1700214"/>
          <a:ext cx="3311525" cy="358775"/>
        </p:xfrm>
        <a:graphic>
          <a:graphicData uri="http://schemas.openxmlformats.org/presentationml/2006/ole">
            <mc:AlternateContent xmlns:mc="http://schemas.openxmlformats.org/markup-compatibility/2006">
              <mc:Choice xmlns:v="urn:schemas-microsoft-com:vml" Requires="v">
                <p:oleObj spid="_x0000_s6147" name="Enačba" r:id="rId5" imgW="1497950" imgH="215806" progId="Equation.3">
                  <p:embed/>
                </p:oleObj>
              </mc:Choice>
              <mc:Fallback>
                <p:oleObj name="Enačba" r:id="rId5" imgW="1497950" imgH="215806" progId="Equation.3">
                  <p:embed/>
                  <p:pic>
                    <p:nvPicPr>
                      <p:cNvPr id="33800"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16726" y="1700214"/>
                        <a:ext cx="3311525"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3801" name="Rectangle 9"/>
          <p:cNvSpPr>
            <a:spLocks noChangeArrowheads="1"/>
          </p:cNvSpPr>
          <p:nvPr/>
        </p:nvSpPr>
        <p:spPr bwMode="auto">
          <a:xfrm>
            <a:off x="1524001" y="-215443"/>
            <a:ext cx="184731"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ClrTx/>
              <a:buSzTx/>
              <a:buNone/>
            </a:pPr>
            <a:endParaRPr lang="sl-SI" altLang="sl-SI" sz="2200">
              <a:solidFill>
                <a:srgbClr val="000000"/>
              </a:solidFill>
            </a:endParaRPr>
          </a:p>
        </p:txBody>
      </p:sp>
      <p:sp>
        <p:nvSpPr>
          <p:cNvPr id="33802" name="Rectangle 11"/>
          <p:cNvSpPr>
            <a:spLocks noChangeArrowheads="1"/>
          </p:cNvSpPr>
          <p:nvPr/>
        </p:nvSpPr>
        <p:spPr bwMode="auto">
          <a:xfrm>
            <a:off x="1524001" y="-215443"/>
            <a:ext cx="184731"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ClrTx/>
              <a:buSzTx/>
              <a:buNone/>
            </a:pPr>
            <a:endParaRPr lang="sl-SI" altLang="sl-SI" sz="2200">
              <a:solidFill>
                <a:srgbClr val="000000"/>
              </a:solidFill>
            </a:endParaRPr>
          </a:p>
        </p:txBody>
      </p:sp>
      <p:graphicFrame>
        <p:nvGraphicFramePr>
          <p:cNvPr id="33803" name="Object 10"/>
          <p:cNvGraphicFramePr>
            <a:graphicFrameLocks noChangeAspect="1"/>
          </p:cNvGraphicFramePr>
          <p:nvPr/>
        </p:nvGraphicFramePr>
        <p:xfrm>
          <a:off x="6672264" y="3284538"/>
          <a:ext cx="3671887" cy="431800"/>
        </p:xfrm>
        <a:graphic>
          <a:graphicData uri="http://schemas.openxmlformats.org/presentationml/2006/ole">
            <mc:AlternateContent xmlns:mc="http://schemas.openxmlformats.org/markup-compatibility/2006">
              <mc:Choice xmlns:v="urn:schemas-microsoft-com:vml" Requires="v">
                <p:oleObj spid="_x0000_s6148" name="Enačba" r:id="rId7" imgW="2243105" imgH="284573" progId="Equation.3">
                  <p:embed/>
                </p:oleObj>
              </mc:Choice>
              <mc:Fallback>
                <p:oleObj name="Enačba" r:id="rId7" imgW="2243105" imgH="284573" progId="Equation.3">
                  <p:embed/>
                  <p:pic>
                    <p:nvPicPr>
                      <p:cNvPr id="33803" name="Object 1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672264" y="3284538"/>
                        <a:ext cx="3671887"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3804" name="Rectangle 13"/>
          <p:cNvSpPr>
            <a:spLocks noChangeArrowheads="1"/>
          </p:cNvSpPr>
          <p:nvPr/>
        </p:nvSpPr>
        <p:spPr bwMode="auto">
          <a:xfrm>
            <a:off x="1524001" y="-215443"/>
            <a:ext cx="184731"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ClrTx/>
              <a:buSzTx/>
              <a:buNone/>
            </a:pPr>
            <a:endParaRPr lang="sl-SI" altLang="sl-SI" sz="2200">
              <a:solidFill>
                <a:srgbClr val="000000"/>
              </a:solidFill>
            </a:endParaRPr>
          </a:p>
        </p:txBody>
      </p:sp>
      <p:graphicFrame>
        <p:nvGraphicFramePr>
          <p:cNvPr id="33805" name="Object 12"/>
          <p:cNvGraphicFramePr>
            <a:graphicFrameLocks noChangeAspect="1"/>
          </p:cNvGraphicFramePr>
          <p:nvPr/>
        </p:nvGraphicFramePr>
        <p:xfrm>
          <a:off x="8040689" y="3860800"/>
          <a:ext cx="2232025" cy="431800"/>
        </p:xfrm>
        <a:graphic>
          <a:graphicData uri="http://schemas.openxmlformats.org/presentationml/2006/ole">
            <mc:AlternateContent xmlns:mc="http://schemas.openxmlformats.org/markup-compatibility/2006">
              <mc:Choice xmlns:v="urn:schemas-microsoft-com:vml" Requires="v">
                <p:oleObj spid="_x0000_s6149" name="Enačba" r:id="rId9" imgW="1054100" imgH="228600" progId="Equation.3">
                  <p:embed/>
                </p:oleObj>
              </mc:Choice>
              <mc:Fallback>
                <p:oleObj name="Enačba" r:id="rId9" imgW="1054100" imgH="228600" progId="Equation.3">
                  <p:embed/>
                  <p:pic>
                    <p:nvPicPr>
                      <p:cNvPr id="33805" name="Object 1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040689" y="3860800"/>
                        <a:ext cx="22320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3806" name="Rectangle 15"/>
          <p:cNvSpPr>
            <a:spLocks noChangeArrowheads="1"/>
          </p:cNvSpPr>
          <p:nvPr/>
        </p:nvSpPr>
        <p:spPr bwMode="auto">
          <a:xfrm>
            <a:off x="1524001" y="3004008"/>
            <a:ext cx="184731"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ClrTx/>
              <a:buSzTx/>
              <a:buNone/>
            </a:pPr>
            <a:endParaRPr lang="sl-SI" altLang="sl-SI" sz="2200">
              <a:solidFill>
                <a:srgbClr val="000000"/>
              </a:solidFill>
            </a:endParaRPr>
          </a:p>
        </p:txBody>
      </p:sp>
      <p:graphicFrame>
        <p:nvGraphicFramePr>
          <p:cNvPr id="33807" name="Object 14"/>
          <p:cNvGraphicFramePr>
            <a:graphicFrameLocks noChangeAspect="1"/>
          </p:cNvGraphicFramePr>
          <p:nvPr/>
        </p:nvGraphicFramePr>
        <p:xfrm>
          <a:off x="2063751" y="5300663"/>
          <a:ext cx="3744913" cy="792162"/>
        </p:xfrm>
        <a:graphic>
          <a:graphicData uri="http://schemas.openxmlformats.org/presentationml/2006/ole">
            <mc:AlternateContent xmlns:mc="http://schemas.openxmlformats.org/markup-compatibility/2006">
              <mc:Choice xmlns:v="urn:schemas-microsoft-com:vml" Requires="v">
                <p:oleObj spid="_x0000_s6150" name="Enačba" r:id="rId11" imgW="1625600" imgH="419100" progId="Equation.3">
                  <p:embed/>
                </p:oleObj>
              </mc:Choice>
              <mc:Fallback>
                <p:oleObj name="Enačba" r:id="rId11" imgW="1625600" imgH="419100" progId="Equation.3">
                  <p:embed/>
                  <p:pic>
                    <p:nvPicPr>
                      <p:cNvPr id="33807" name="Object 1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063751" y="5300663"/>
                        <a:ext cx="3744913" cy="792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3808" name="Rectangle 17"/>
          <p:cNvSpPr>
            <a:spLocks noChangeArrowheads="1"/>
          </p:cNvSpPr>
          <p:nvPr/>
        </p:nvSpPr>
        <p:spPr bwMode="auto">
          <a:xfrm>
            <a:off x="1524001" y="3099258"/>
            <a:ext cx="184731"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ClrTx/>
              <a:buSzTx/>
              <a:buNone/>
            </a:pPr>
            <a:endParaRPr lang="sl-SI" altLang="sl-SI" sz="2200">
              <a:solidFill>
                <a:srgbClr val="000000"/>
              </a:solidFill>
            </a:endParaRPr>
          </a:p>
        </p:txBody>
      </p:sp>
      <p:graphicFrame>
        <p:nvGraphicFramePr>
          <p:cNvPr id="33809" name="Object 16"/>
          <p:cNvGraphicFramePr>
            <a:graphicFrameLocks noChangeAspect="1"/>
          </p:cNvGraphicFramePr>
          <p:nvPr/>
        </p:nvGraphicFramePr>
        <p:xfrm>
          <a:off x="6816725" y="5589588"/>
          <a:ext cx="3671888" cy="431800"/>
        </p:xfrm>
        <a:graphic>
          <a:graphicData uri="http://schemas.openxmlformats.org/presentationml/2006/ole">
            <mc:AlternateContent xmlns:mc="http://schemas.openxmlformats.org/markup-compatibility/2006">
              <mc:Choice xmlns:v="urn:schemas-microsoft-com:vml" Requires="v">
                <p:oleObj spid="_x0000_s6151" name="Enačba" r:id="rId13" imgW="1562100" imgH="228600" progId="Equation.3">
                  <p:embed/>
                </p:oleObj>
              </mc:Choice>
              <mc:Fallback>
                <p:oleObj name="Enačba" r:id="rId13" imgW="1562100" imgH="228600" progId="Equation.3">
                  <p:embed/>
                  <p:pic>
                    <p:nvPicPr>
                      <p:cNvPr id="33809" name="Object 1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816725" y="5589588"/>
                        <a:ext cx="3671888"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3810" name="Object 18"/>
          <p:cNvGraphicFramePr>
            <a:graphicFrameLocks noChangeAspect="1"/>
          </p:cNvGraphicFramePr>
          <p:nvPr>
            <p:ph sz="half" idx="2"/>
          </p:nvPr>
        </p:nvGraphicFramePr>
        <p:xfrm>
          <a:off x="2208214" y="2852738"/>
          <a:ext cx="4103687" cy="1439862"/>
        </p:xfrm>
        <a:graphic>
          <a:graphicData uri="http://schemas.openxmlformats.org/presentationml/2006/ole">
            <mc:AlternateContent xmlns:mc="http://schemas.openxmlformats.org/markup-compatibility/2006">
              <mc:Choice xmlns:v="urn:schemas-microsoft-com:vml" Requires="v">
                <p:oleObj spid="_x0000_s6152" name="Enačba" r:id="rId15" imgW="1777229" imgH="812447" progId="Equation.3">
                  <p:embed/>
                </p:oleObj>
              </mc:Choice>
              <mc:Fallback>
                <p:oleObj name="Enačba" r:id="rId15" imgW="1777229" imgH="812447" progId="Equation.3">
                  <p:embed/>
                  <p:pic>
                    <p:nvPicPr>
                      <p:cNvPr id="33810" name="Object 1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208214" y="2852738"/>
                        <a:ext cx="4103687" cy="14398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367996738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3"/>
          <p:cNvSpPr>
            <a:spLocks noGrp="1" noChangeArrowheads="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ClrTx/>
              <a:buSzTx/>
              <a:buNone/>
            </a:pPr>
            <a:fld id="{FBE45DBA-6FEF-460B-922D-913E29997A57}" type="slidenum">
              <a:rPr lang="sl-SI" altLang="sl-SI" sz="1200">
                <a:solidFill>
                  <a:srgbClr val="000000"/>
                </a:solidFill>
                <a:latin typeface="Arial Black" panose="020B0A04020102020204" pitchFamily="34" charset="0"/>
              </a:rPr>
              <a:pPr fontAlgn="base">
                <a:spcBef>
                  <a:spcPct val="0"/>
                </a:spcBef>
                <a:spcAft>
                  <a:spcPct val="0"/>
                </a:spcAft>
                <a:buClrTx/>
                <a:buSzTx/>
                <a:buNone/>
              </a:pPr>
              <a:t>9</a:t>
            </a:fld>
            <a:endParaRPr lang="sl-SI" altLang="sl-SI" sz="1200">
              <a:solidFill>
                <a:srgbClr val="000000"/>
              </a:solidFill>
              <a:latin typeface="Arial Black" panose="020B0A04020102020204" pitchFamily="34" charset="0"/>
            </a:endParaRPr>
          </a:p>
        </p:txBody>
      </p:sp>
      <p:sp>
        <p:nvSpPr>
          <p:cNvPr id="34819" name="Ograda številke diapozitiva 4"/>
          <p:cNvSpPr txBox="1">
            <a:spLocks noGrp="1"/>
          </p:cNvSpPr>
          <p:nvPr/>
        </p:nvSpPr>
        <p:spPr bwMode="auto">
          <a:xfrm>
            <a:off x="8077200" y="6248400"/>
            <a:ext cx="2133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algn="r" fontAlgn="base">
              <a:spcBef>
                <a:spcPct val="0"/>
              </a:spcBef>
              <a:spcAft>
                <a:spcPct val="0"/>
              </a:spcAft>
              <a:buClrTx/>
              <a:buSzTx/>
              <a:buNone/>
            </a:pPr>
            <a:fld id="{42D2349E-40D4-46F1-9B57-80D4A90D008C}" type="slidenum">
              <a:rPr lang="sl-SI" altLang="sl-SI" sz="1200">
                <a:solidFill>
                  <a:srgbClr val="000000"/>
                </a:solidFill>
                <a:latin typeface="Arial Black" panose="020B0A04020102020204" pitchFamily="34" charset="0"/>
              </a:rPr>
              <a:pPr algn="r" fontAlgn="base">
                <a:spcBef>
                  <a:spcPct val="0"/>
                </a:spcBef>
                <a:spcAft>
                  <a:spcPct val="0"/>
                </a:spcAft>
                <a:buClrTx/>
                <a:buSzTx/>
                <a:buNone/>
              </a:pPr>
              <a:t>9</a:t>
            </a:fld>
            <a:endParaRPr lang="sl-SI" altLang="sl-SI" sz="1200">
              <a:solidFill>
                <a:srgbClr val="000000"/>
              </a:solidFill>
              <a:latin typeface="Arial Black" panose="020B0A04020102020204" pitchFamily="34" charset="0"/>
            </a:endParaRPr>
          </a:p>
        </p:txBody>
      </p:sp>
      <p:sp>
        <p:nvSpPr>
          <p:cNvPr id="34820" name="Rectangle 3"/>
          <p:cNvSpPr>
            <a:spLocks noGrp="1" noChangeArrowheads="1"/>
          </p:cNvSpPr>
          <p:nvPr>
            <p:ph type="body" idx="1"/>
          </p:nvPr>
        </p:nvSpPr>
        <p:spPr>
          <a:xfrm>
            <a:off x="1981200" y="404814"/>
            <a:ext cx="8229600" cy="6192837"/>
          </a:xfrm>
        </p:spPr>
        <p:txBody>
          <a:bodyPr/>
          <a:lstStyle/>
          <a:p>
            <a:pPr marL="609600" indent="-609600" eaLnBrk="1" hangingPunct="1">
              <a:buNone/>
            </a:pPr>
            <a:r>
              <a:rPr lang="sl-SI" altLang="sl-SI" sz="2400" b="1"/>
              <a:t>Domače naloge:</a:t>
            </a:r>
          </a:p>
          <a:p>
            <a:pPr marL="609600" indent="-609600" eaLnBrk="1" hangingPunct="1">
              <a:buNone/>
            </a:pPr>
            <a:r>
              <a:rPr lang="sl-SI" altLang="sl-SI" sz="2400"/>
              <a:t>7. Izračunaj volumen mase 25 kg nekega plina, če mu je </a:t>
            </a:r>
          </a:p>
          <a:p>
            <a:pPr marL="609600" indent="-609600" eaLnBrk="1" hangingPunct="1">
              <a:buNone/>
            </a:pPr>
            <a:r>
              <a:rPr lang="sl-SI" altLang="sl-SI" sz="2400"/>
              <a:t>specifični volumen 0,16 m</a:t>
            </a:r>
            <a:r>
              <a:rPr lang="sl-SI" altLang="sl-SI" sz="2400" baseline="30000"/>
              <a:t>3</a:t>
            </a:r>
            <a:r>
              <a:rPr lang="sl-SI" altLang="sl-SI" sz="2400"/>
              <a:t>/kg.    Odgovor: V = </a:t>
            </a:r>
            <a:r>
              <a:rPr lang="sl-SI" altLang="sl-SI" sz="2400">
                <a:solidFill>
                  <a:srgbClr val="FF0000"/>
                </a:solidFill>
              </a:rPr>
              <a:t>4</a:t>
            </a:r>
            <a:endParaRPr lang="sl-SI" altLang="sl-SI" sz="2400"/>
          </a:p>
          <a:p>
            <a:pPr marL="609600" indent="-609600" eaLnBrk="1" hangingPunct="1">
              <a:buNone/>
            </a:pPr>
            <a:r>
              <a:rPr lang="sl-SI" altLang="sl-SI" sz="2400"/>
              <a:t>8. V rezervoarju se nahaja 50 000 litrov zraka gostote 1, 28 </a:t>
            </a:r>
          </a:p>
          <a:p>
            <a:pPr marL="609600" indent="-609600" eaLnBrk="1" hangingPunct="1">
              <a:buNone/>
            </a:pPr>
            <a:r>
              <a:rPr lang="sl-SI" altLang="sl-SI" sz="2400"/>
              <a:t>kg/m</a:t>
            </a:r>
            <a:r>
              <a:rPr lang="sl-SI" altLang="sl-SI" sz="2400" baseline="30000"/>
              <a:t>3</a:t>
            </a:r>
            <a:r>
              <a:rPr lang="sl-SI" altLang="sl-SI" sz="2400"/>
              <a:t>. Izračunaj maso in specifični volumen zraka v </a:t>
            </a:r>
          </a:p>
          <a:p>
            <a:pPr marL="609600" indent="-609600" eaLnBrk="1" hangingPunct="1">
              <a:buNone/>
            </a:pPr>
            <a:r>
              <a:rPr lang="sl-SI" altLang="sl-SI" sz="2400"/>
              <a:t>rezervoarju?   </a:t>
            </a:r>
          </a:p>
          <a:p>
            <a:pPr marL="609600" indent="-609600" eaLnBrk="1" hangingPunct="1">
              <a:buNone/>
            </a:pPr>
            <a:r>
              <a:rPr lang="sl-SI" altLang="sl-SI" sz="2400"/>
              <a:t>Odgovor: m = </a:t>
            </a:r>
            <a:r>
              <a:rPr lang="sl-SI" altLang="sl-SI" sz="2400">
                <a:solidFill>
                  <a:srgbClr val="FF0000"/>
                </a:solidFill>
              </a:rPr>
              <a:t>64           </a:t>
            </a:r>
            <a:r>
              <a:rPr lang="sl-SI" altLang="sl-SI" sz="2400"/>
              <a:t>v = </a:t>
            </a:r>
            <a:r>
              <a:rPr lang="sl-SI" altLang="sl-SI" sz="2400">
                <a:solidFill>
                  <a:srgbClr val="FF0000"/>
                </a:solidFill>
              </a:rPr>
              <a:t>0,78</a:t>
            </a:r>
            <a:r>
              <a:rPr lang="sl-SI" altLang="sl-SI" sz="2400"/>
              <a:t> </a:t>
            </a:r>
          </a:p>
          <a:p>
            <a:pPr marL="609600" indent="-609600" eaLnBrk="1" hangingPunct="1">
              <a:buNone/>
            </a:pPr>
            <a:r>
              <a:rPr lang="sl-SI" altLang="sl-SI" sz="2400"/>
              <a:t>9. V posodi se nahaja plin kateri ima gostoto 1,978 kg/m</a:t>
            </a:r>
            <a:r>
              <a:rPr lang="sl-SI" altLang="sl-SI" sz="2400" baseline="30000"/>
              <a:t>3</a:t>
            </a:r>
            <a:r>
              <a:rPr lang="sl-SI" altLang="sl-SI" sz="2400"/>
              <a:t>. </a:t>
            </a:r>
          </a:p>
          <a:p>
            <a:pPr marL="609600" indent="-609600" eaLnBrk="1" hangingPunct="1">
              <a:buNone/>
            </a:pPr>
            <a:r>
              <a:rPr lang="sl-SI" altLang="sl-SI" sz="2400"/>
              <a:t>Izračunaj volumen in specifični volumen posode, če se v </a:t>
            </a:r>
          </a:p>
          <a:p>
            <a:pPr marL="609600" indent="-609600" eaLnBrk="1" hangingPunct="1">
              <a:buNone/>
            </a:pPr>
            <a:r>
              <a:rPr lang="sl-SI" altLang="sl-SI" sz="2400"/>
              <a:t>njej nahaja 80 kg plina.</a:t>
            </a:r>
          </a:p>
          <a:p>
            <a:pPr marL="609600" indent="-609600" eaLnBrk="1" hangingPunct="1">
              <a:buNone/>
            </a:pPr>
            <a:endParaRPr lang="sl-SI" altLang="sl-SI" sz="2400"/>
          </a:p>
          <a:p>
            <a:pPr marL="609600" indent="-609600" eaLnBrk="1" hangingPunct="1">
              <a:buNone/>
            </a:pPr>
            <a:r>
              <a:rPr lang="sl-SI" altLang="sl-SI" sz="2400"/>
              <a:t>10. V zaprti posodi se nahaja 18 m</a:t>
            </a:r>
            <a:r>
              <a:rPr lang="sl-SI" altLang="sl-SI" sz="2400" baseline="30000"/>
              <a:t>3</a:t>
            </a:r>
            <a:r>
              <a:rPr lang="sl-SI" altLang="sl-SI" sz="2400"/>
              <a:t> zraka gostote </a:t>
            </a:r>
          </a:p>
          <a:p>
            <a:pPr marL="609600" indent="-609600" eaLnBrk="1" hangingPunct="1">
              <a:buNone/>
            </a:pPr>
            <a:r>
              <a:rPr lang="sl-SI" altLang="sl-SI" sz="2400"/>
              <a:t>1, 56 kg/m</a:t>
            </a:r>
            <a:r>
              <a:rPr lang="sl-SI" altLang="sl-SI" sz="2400" baseline="30000"/>
              <a:t>3</a:t>
            </a:r>
            <a:r>
              <a:rPr lang="sl-SI" altLang="sl-SI" sz="2400"/>
              <a:t>. Izračunaj maso zraka v posodi?</a:t>
            </a:r>
          </a:p>
        </p:txBody>
      </p:sp>
      <p:sp>
        <p:nvSpPr>
          <p:cNvPr id="34821" name="Rectangle 5"/>
          <p:cNvSpPr>
            <a:spLocks noChangeArrowheads="1"/>
          </p:cNvSpPr>
          <p:nvPr/>
        </p:nvSpPr>
        <p:spPr bwMode="auto">
          <a:xfrm>
            <a:off x="1524001" y="-215443"/>
            <a:ext cx="184731"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ClrTx/>
              <a:buSzTx/>
              <a:buNone/>
            </a:pPr>
            <a:endParaRPr lang="sl-SI" altLang="sl-SI" sz="2200">
              <a:solidFill>
                <a:srgbClr val="000000"/>
              </a:solidFill>
            </a:endParaRPr>
          </a:p>
        </p:txBody>
      </p:sp>
      <p:graphicFrame>
        <p:nvGraphicFramePr>
          <p:cNvPr id="34822" name="Object 4"/>
          <p:cNvGraphicFramePr>
            <a:graphicFrameLocks noChangeAspect="1"/>
          </p:cNvGraphicFramePr>
          <p:nvPr/>
        </p:nvGraphicFramePr>
        <p:xfrm>
          <a:off x="8545514" y="1255714"/>
          <a:ext cx="720725" cy="504825"/>
        </p:xfrm>
        <a:graphic>
          <a:graphicData uri="http://schemas.openxmlformats.org/presentationml/2006/ole">
            <mc:AlternateContent xmlns:mc="http://schemas.openxmlformats.org/markup-compatibility/2006">
              <mc:Choice xmlns:v="urn:schemas-microsoft-com:vml" Requires="v">
                <p:oleObj spid="_x0000_s7170" name="Enačba" r:id="rId3" imgW="279400" imgH="228600" progId="Equation.3">
                  <p:embed/>
                </p:oleObj>
              </mc:Choice>
              <mc:Fallback>
                <p:oleObj name="Enačba" r:id="rId3" imgW="279400" imgH="228600" progId="Equation.3">
                  <p:embed/>
                  <p:pic>
                    <p:nvPicPr>
                      <p:cNvPr id="34822"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545514" y="1255714"/>
                        <a:ext cx="720725" cy="50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4823" name="Rectangle 7"/>
          <p:cNvSpPr>
            <a:spLocks noChangeArrowheads="1"/>
          </p:cNvSpPr>
          <p:nvPr/>
        </p:nvSpPr>
        <p:spPr bwMode="auto">
          <a:xfrm>
            <a:off x="1524001" y="-215443"/>
            <a:ext cx="184731"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ClrTx/>
              <a:buSzTx/>
              <a:buNone/>
            </a:pPr>
            <a:endParaRPr lang="sl-SI" altLang="sl-SI" sz="2200">
              <a:solidFill>
                <a:srgbClr val="000000"/>
              </a:solidFill>
            </a:endParaRPr>
          </a:p>
        </p:txBody>
      </p:sp>
      <p:graphicFrame>
        <p:nvGraphicFramePr>
          <p:cNvPr id="34824" name="Object 6"/>
          <p:cNvGraphicFramePr>
            <a:graphicFrameLocks noChangeAspect="1"/>
          </p:cNvGraphicFramePr>
          <p:nvPr/>
        </p:nvGraphicFramePr>
        <p:xfrm>
          <a:off x="4356101" y="2960689"/>
          <a:ext cx="601663" cy="503237"/>
        </p:xfrm>
        <a:graphic>
          <a:graphicData uri="http://schemas.openxmlformats.org/presentationml/2006/ole">
            <mc:AlternateContent xmlns:mc="http://schemas.openxmlformats.org/markup-compatibility/2006">
              <mc:Choice xmlns:v="urn:schemas-microsoft-com:vml" Requires="v">
                <p:oleObj spid="_x0000_s7171" name="Enačba" r:id="rId5" imgW="291847" imgH="215713" progId="Equation.3">
                  <p:embed/>
                </p:oleObj>
              </mc:Choice>
              <mc:Fallback>
                <p:oleObj name="Enačba" r:id="rId5" imgW="291847" imgH="215713" progId="Equation.3">
                  <p:embed/>
                  <p:pic>
                    <p:nvPicPr>
                      <p:cNvPr id="34824"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356101" y="2960689"/>
                        <a:ext cx="601663" cy="503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4825" name="Rectangle 9"/>
          <p:cNvSpPr>
            <a:spLocks noChangeArrowheads="1"/>
          </p:cNvSpPr>
          <p:nvPr/>
        </p:nvSpPr>
        <p:spPr bwMode="auto">
          <a:xfrm>
            <a:off x="1524001" y="-215443"/>
            <a:ext cx="184731"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ClrTx/>
              <a:buSzTx/>
              <a:buNone/>
            </a:pPr>
            <a:endParaRPr lang="sl-SI" altLang="sl-SI" sz="2200">
              <a:solidFill>
                <a:srgbClr val="000000"/>
              </a:solidFill>
            </a:endParaRPr>
          </a:p>
        </p:txBody>
      </p:sp>
      <p:graphicFrame>
        <p:nvGraphicFramePr>
          <p:cNvPr id="34826" name="Object 8"/>
          <p:cNvGraphicFramePr>
            <a:graphicFrameLocks noChangeAspect="1"/>
          </p:cNvGraphicFramePr>
          <p:nvPr/>
        </p:nvGraphicFramePr>
        <p:xfrm>
          <a:off x="6429376" y="2898776"/>
          <a:ext cx="1154113" cy="576263"/>
        </p:xfrm>
        <a:graphic>
          <a:graphicData uri="http://schemas.openxmlformats.org/presentationml/2006/ole">
            <mc:AlternateContent xmlns:mc="http://schemas.openxmlformats.org/markup-compatibility/2006">
              <mc:Choice xmlns:v="urn:schemas-microsoft-com:vml" Requires="v">
                <p:oleObj spid="_x0000_s7172" name="Enačba" r:id="rId7" imgW="495085" imgH="228501" progId="Equation.3">
                  <p:embed/>
                </p:oleObj>
              </mc:Choice>
              <mc:Fallback>
                <p:oleObj name="Enačba" r:id="rId7" imgW="495085" imgH="228501" progId="Equation.3">
                  <p:embed/>
                  <p:pic>
                    <p:nvPicPr>
                      <p:cNvPr id="34826" name="Object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429376" y="2898776"/>
                        <a:ext cx="1154113"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4827" name="Object 11"/>
          <p:cNvGraphicFramePr>
            <a:graphicFrameLocks noChangeAspect="1"/>
          </p:cNvGraphicFramePr>
          <p:nvPr/>
        </p:nvGraphicFramePr>
        <p:xfrm>
          <a:off x="4872039" y="4797426"/>
          <a:ext cx="719137" cy="504825"/>
        </p:xfrm>
        <a:graphic>
          <a:graphicData uri="http://schemas.openxmlformats.org/presentationml/2006/ole">
            <mc:AlternateContent xmlns:mc="http://schemas.openxmlformats.org/markup-compatibility/2006">
              <mc:Choice xmlns:v="urn:schemas-microsoft-com:vml" Requires="v">
                <p:oleObj spid="_x0000_s7173" name="Enačba" r:id="rId9" imgW="279400" imgH="228600" progId="Equation.3">
                  <p:embed/>
                </p:oleObj>
              </mc:Choice>
              <mc:Fallback>
                <p:oleObj name="Enačba" r:id="rId9" imgW="279400" imgH="228600" progId="Equation.3">
                  <p:embed/>
                  <p:pic>
                    <p:nvPicPr>
                      <p:cNvPr id="34827" name="Object 1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872039" y="4797426"/>
                        <a:ext cx="719137" cy="50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4828" name="Object 10"/>
          <p:cNvGraphicFramePr>
            <a:graphicFrameLocks noChangeAspect="1"/>
          </p:cNvGraphicFramePr>
          <p:nvPr/>
        </p:nvGraphicFramePr>
        <p:xfrm>
          <a:off x="9144001" y="4725989"/>
          <a:ext cx="936625" cy="433387"/>
        </p:xfrm>
        <a:graphic>
          <a:graphicData uri="http://schemas.openxmlformats.org/presentationml/2006/ole">
            <mc:AlternateContent xmlns:mc="http://schemas.openxmlformats.org/markup-compatibility/2006">
              <mc:Choice xmlns:v="urn:schemas-microsoft-com:vml" Requires="v">
                <p:oleObj spid="_x0000_s7174" name="Enačba" r:id="rId11" imgW="495085" imgH="228501" progId="Equation.3">
                  <p:embed/>
                </p:oleObj>
              </mc:Choice>
              <mc:Fallback>
                <p:oleObj name="Enačba" r:id="rId11" imgW="495085" imgH="228501" progId="Equation.3">
                  <p:embed/>
                  <p:pic>
                    <p:nvPicPr>
                      <p:cNvPr id="34828" name="Object 1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144001" y="4725989"/>
                        <a:ext cx="936625" cy="433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4829" name="Rectangle 12"/>
          <p:cNvSpPr>
            <a:spLocks noChangeArrowheads="1"/>
          </p:cNvSpPr>
          <p:nvPr/>
        </p:nvSpPr>
        <p:spPr bwMode="auto">
          <a:xfrm>
            <a:off x="2135189" y="4835525"/>
            <a:ext cx="345598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ClrTx/>
              <a:buSzTx/>
              <a:buNone/>
            </a:pPr>
            <a:r>
              <a:rPr lang="sl-SI" altLang="sl-SI" sz="2400">
                <a:solidFill>
                  <a:srgbClr val="000000"/>
                </a:solidFill>
                <a:cs typeface="Times New Roman" panose="02020603050405020304" pitchFamily="18" charset="0"/>
              </a:rPr>
              <a:t>Odgovor: V = </a:t>
            </a:r>
            <a:r>
              <a:rPr lang="sl-SI" altLang="sl-SI" sz="2400">
                <a:solidFill>
                  <a:srgbClr val="FF0000"/>
                </a:solidFill>
                <a:cs typeface="Times New Roman" panose="02020603050405020304" pitchFamily="18" charset="0"/>
              </a:rPr>
              <a:t>40,44</a:t>
            </a:r>
            <a:endParaRPr lang="sl-SI" altLang="sl-SI" sz="2400">
              <a:solidFill>
                <a:srgbClr val="000000"/>
              </a:solidFill>
            </a:endParaRPr>
          </a:p>
        </p:txBody>
      </p:sp>
      <p:sp>
        <p:nvSpPr>
          <p:cNvPr id="34830" name="Rectangle 13"/>
          <p:cNvSpPr>
            <a:spLocks noChangeArrowheads="1"/>
          </p:cNvSpPr>
          <p:nvPr/>
        </p:nvSpPr>
        <p:spPr bwMode="auto">
          <a:xfrm>
            <a:off x="6816726" y="4724400"/>
            <a:ext cx="28813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ClrTx/>
              <a:buSzTx/>
              <a:buNone/>
            </a:pPr>
            <a:r>
              <a:rPr lang="sl-SI" altLang="sl-SI" sz="1400">
                <a:solidFill>
                  <a:srgbClr val="000000"/>
                </a:solidFill>
                <a:cs typeface="Times New Roman" panose="02020603050405020304" pitchFamily="18" charset="0"/>
              </a:rPr>
              <a:t>                </a:t>
            </a:r>
            <a:r>
              <a:rPr lang="sl-SI" altLang="sl-SI" sz="2400">
                <a:solidFill>
                  <a:srgbClr val="000000"/>
                </a:solidFill>
                <a:cs typeface="Times New Roman" panose="02020603050405020304" pitchFamily="18" charset="0"/>
              </a:rPr>
              <a:t>v = </a:t>
            </a:r>
            <a:r>
              <a:rPr lang="sl-SI" altLang="sl-SI" sz="2400">
                <a:solidFill>
                  <a:srgbClr val="FF0000"/>
                </a:solidFill>
                <a:cs typeface="Times New Roman" panose="02020603050405020304" pitchFamily="18" charset="0"/>
              </a:rPr>
              <a:t>0,5055</a:t>
            </a:r>
            <a:endParaRPr lang="sl-SI" altLang="sl-SI" sz="2400">
              <a:solidFill>
                <a:srgbClr val="FF0000"/>
              </a:solidFill>
            </a:endParaRPr>
          </a:p>
        </p:txBody>
      </p:sp>
      <p:sp>
        <p:nvSpPr>
          <p:cNvPr id="34831" name="Rectangle 15"/>
          <p:cNvSpPr>
            <a:spLocks noChangeArrowheads="1"/>
          </p:cNvSpPr>
          <p:nvPr/>
        </p:nvSpPr>
        <p:spPr bwMode="auto">
          <a:xfrm>
            <a:off x="2208213" y="6224588"/>
            <a:ext cx="29511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ClrTx/>
              <a:buSzTx/>
              <a:buNone/>
            </a:pPr>
            <a:r>
              <a:rPr lang="sl-SI" altLang="sl-SI" sz="2400">
                <a:solidFill>
                  <a:srgbClr val="000000"/>
                </a:solidFill>
                <a:cs typeface="Times New Roman" panose="02020603050405020304" pitchFamily="18" charset="0"/>
              </a:rPr>
              <a:t>Odgovor: m =</a:t>
            </a:r>
            <a:r>
              <a:rPr lang="sl-SI" altLang="sl-SI" sz="1400">
                <a:solidFill>
                  <a:srgbClr val="000000"/>
                </a:solidFill>
                <a:cs typeface="Times New Roman" panose="02020603050405020304" pitchFamily="18" charset="0"/>
              </a:rPr>
              <a:t> </a:t>
            </a:r>
            <a:r>
              <a:rPr lang="sl-SI" altLang="sl-SI" sz="2400">
                <a:solidFill>
                  <a:srgbClr val="FF0000"/>
                </a:solidFill>
                <a:cs typeface="Times New Roman" panose="02020603050405020304" pitchFamily="18" charset="0"/>
              </a:rPr>
              <a:t>28,08</a:t>
            </a:r>
            <a:endParaRPr lang="sl-SI" altLang="sl-SI" sz="2400">
              <a:solidFill>
                <a:srgbClr val="000000"/>
              </a:solidFill>
            </a:endParaRPr>
          </a:p>
        </p:txBody>
      </p:sp>
      <p:sp>
        <p:nvSpPr>
          <p:cNvPr id="34832" name="Rectangle 17"/>
          <p:cNvSpPr>
            <a:spLocks noChangeArrowheads="1"/>
          </p:cNvSpPr>
          <p:nvPr/>
        </p:nvSpPr>
        <p:spPr bwMode="auto">
          <a:xfrm>
            <a:off x="1524001" y="3104021"/>
            <a:ext cx="184731"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ClrTx/>
              <a:buSzTx/>
              <a:buNone/>
            </a:pPr>
            <a:endParaRPr lang="sl-SI" altLang="sl-SI" sz="2200">
              <a:solidFill>
                <a:srgbClr val="000000"/>
              </a:solidFill>
            </a:endParaRPr>
          </a:p>
        </p:txBody>
      </p:sp>
      <p:graphicFrame>
        <p:nvGraphicFramePr>
          <p:cNvPr id="34833" name="Object 6"/>
          <p:cNvGraphicFramePr>
            <a:graphicFrameLocks noChangeAspect="1"/>
          </p:cNvGraphicFramePr>
          <p:nvPr/>
        </p:nvGraphicFramePr>
        <p:xfrm>
          <a:off x="4938714" y="6178550"/>
          <a:ext cx="574675" cy="503238"/>
        </p:xfrm>
        <a:graphic>
          <a:graphicData uri="http://schemas.openxmlformats.org/presentationml/2006/ole">
            <mc:AlternateContent xmlns:mc="http://schemas.openxmlformats.org/markup-compatibility/2006">
              <mc:Choice xmlns:v="urn:schemas-microsoft-com:vml" Requires="v">
                <p:oleObj spid="_x0000_s7175" name="Enačba" r:id="rId12" imgW="279279" imgH="215806" progId="Equation.3">
                  <p:embed/>
                </p:oleObj>
              </mc:Choice>
              <mc:Fallback>
                <p:oleObj name="Enačba" r:id="rId12" imgW="279279" imgH="215806" progId="Equation.3">
                  <p:embed/>
                  <p:pic>
                    <p:nvPicPr>
                      <p:cNvPr id="34833" name="Object 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938714" y="6178550"/>
                        <a:ext cx="574675" cy="503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284611736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ova tema">
  <a:themeElements>
    <a:clrScheme name="Pisarn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isarn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Pika">
  <a:themeElements>
    <a:clrScheme name="Pika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fontScheme name="Pika">
      <a:majorFont>
        <a:latin typeface="Arial"/>
        <a:ea typeface=""/>
        <a:cs typeface="Arial"/>
      </a:majorFont>
      <a:minorFont>
        <a:latin typeface="Arial"/>
        <a:ea typeface=""/>
        <a:cs typeface="Arial"/>
      </a:minorFont>
    </a:fontScheme>
    <a:fmtScheme name="Pisar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ika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clrMap bg1="dk2" tx1="lt1" bg2="dk1" tx2="lt2" accent1="accent1" accent2="accent2" accent3="accent3" accent4="accent4" accent5="accent5" accent6="accent6" hlink="hlink" folHlink="folHlink"/>
    </a:extraClrScheme>
    <a:extraClrScheme>
      <a:clrScheme name="Pika 2">
        <a:dk1>
          <a:srgbClr val="009999"/>
        </a:dk1>
        <a:lt1>
          <a:srgbClr val="FFFFFF"/>
        </a:lt1>
        <a:dk2>
          <a:srgbClr val="334B49"/>
        </a:dk2>
        <a:lt2>
          <a:srgbClr val="FFFFFF"/>
        </a:lt2>
        <a:accent1>
          <a:srgbClr val="33CCCC"/>
        </a:accent1>
        <a:accent2>
          <a:srgbClr val="008080"/>
        </a:accent2>
        <a:accent3>
          <a:srgbClr val="ADB1B1"/>
        </a:accent3>
        <a:accent4>
          <a:srgbClr val="DADADA"/>
        </a:accent4>
        <a:accent5>
          <a:srgbClr val="ADE2E2"/>
        </a:accent5>
        <a:accent6>
          <a:srgbClr val="007373"/>
        </a:accent6>
        <a:hlink>
          <a:srgbClr val="FFCC00"/>
        </a:hlink>
        <a:folHlink>
          <a:srgbClr val="006666"/>
        </a:folHlink>
      </a:clrScheme>
      <a:clrMap bg1="dk2" tx1="lt1" bg2="dk1" tx2="lt2" accent1="accent1" accent2="accent2" accent3="accent3" accent4="accent4" accent5="accent5" accent6="accent6" hlink="hlink" folHlink="folHlink"/>
    </a:extraClrScheme>
    <a:extraClrScheme>
      <a:clrScheme name="Pika 3">
        <a:dk1>
          <a:srgbClr val="006699"/>
        </a:dk1>
        <a:lt1>
          <a:srgbClr val="FFFFFF"/>
        </a:lt1>
        <a:dk2>
          <a:srgbClr val="333399"/>
        </a:dk2>
        <a:lt2>
          <a:srgbClr val="FFFFFF"/>
        </a:lt2>
        <a:accent1>
          <a:srgbClr val="0099CC"/>
        </a:accent1>
        <a:accent2>
          <a:srgbClr val="0386AF"/>
        </a:accent2>
        <a:accent3>
          <a:srgbClr val="ADADCA"/>
        </a:accent3>
        <a:accent4>
          <a:srgbClr val="DADADA"/>
        </a:accent4>
        <a:accent5>
          <a:srgbClr val="AACAE2"/>
        </a:accent5>
        <a:accent6>
          <a:srgbClr val="02799E"/>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Pika 4">
        <a:dk1>
          <a:srgbClr val="008080"/>
        </a:dk1>
        <a:lt1>
          <a:srgbClr val="FFFFFF"/>
        </a:lt1>
        <a:dk2>
          <a:srgbClr val="2F978D"/>
        </a:dk2>
        <a:lt2>
          <a:srgbClr val="FFFFFF"/>
        </a:lt2>
        <a:accent1>
          <a:srgbClr val="0099FF"/>
        </a:accent1>
        <a:accent2>
          <a:srgbClr val="009999"/>
        </a:accent2>
        <a:accent3>
          <a:srgbClr val="ADC9C5"/>
        </a:accent3>
        <a:accent4>
          <a:srgbClr val="DADADA"/>
        </a:accent4>
        <a:accent5>
          <a:srgbClr val="AACAFF"/>
        </a:accent5>
        <a:accent6>
          <a:srgbClr val="008A8A"/>
        </a:accent6>
        <a:hlink>
          <a:srgbClr val="FFFFCC"/>
        </a:hlink>
        <a:folHlink>
          <a:srgbClr val="70CAC6"/>
        </a:folHlink>
      </a:clrScheme>
      <a:clrMap bg1="dk2" tx1="lt1" bg2="dk1" tx2="lt2" accent1="accent1" accent2="accent2" accent3="accent3" accent4="accent4" accent5="accent5" accent6="accent6" hlink="hlink" folHlink="folHlink"/>
    </a:extraClrScheme>
    <a:extraClrScheme>
      <a:clrScheme name="Pika 5">
        <a:dk1>
          <a:srgbClr val="822504"/>
        </a:dk1>
        <a:lt1>
          <a:srgbClr val="FFFFFF"/>
        </a:lt1>
        <a:dk2>
          <a:srgbClr val="330000"/>
        </a:dk2>
        <a:lt2>
          <a:srgbClr val="FFFFFF"/>
        </a:lt2>
        <a:accent1>
          <a:srgbClr val="FF9900"/>
        </a:accent1>
        <a:accent2>
          <a:srgbClr val="9E2A06"/>
        </a:accent2>
        <a:accent3>
          <a:srgbClr val="ADAAAA"/>
        </a:accent3>
        <a:accent4>
          <a:srgbClr val="DADADA"/>
        </a:accent4>
        <a:accent5>
          <a:srgbClr val="FFCAAA"/>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Pika 6">
        <a:dk1>
          <a:srgbClr val="336600"/>
        </a:dk1>
        <a:lt1>
          <a:srgbClr val="FFFFFF"/>
        </a:lt1>
        <a:dk2>
          <a:srgbClr val="4A7911"/>
        </a:dk2>
        <a:lt2>
          <a:srgbClr val="FFFFFF"/>
        </a:lt2>
        <a:accent1>
          <a:srgbClr val="666633"/>
        </a:accent1>
        <a:accent2>
          <a:srgbClr val="669900"/>
        </a:accent2>
        <a:accent3>
          <a:srgbClr val="B1BEAA"/>
        </a:accent3>
        <a:accent4>
          <a:srgbClr val="DADADA"/>
        </a:accent4>
        <a:accent5>
          <a:srgbClr val="B8B8AD"/>
        </a:accent5>
        <a:accent6>
          <a:srgbClr val="5C8A00"/>
        </a:accent6>
        <a:hlink>
          <a:srgbClr val="FFCC00"/>
        </a:hlink>
        <a:folHlink>
          <a:srgbClr val="99CC00"/>
        </a:folHlink>
      </a:clrScheme>
      <a:clrMap bg1="dk2" tx1="lt1" bg2="dk1" tx2="lt2" accent1="accent1" accent2="accent2" accent3="accent3" accent4="accent4" accent5="accent5" accent6="accent6" hlink="hlink" folHlink="folHlink"/>
    </a:extraClrScheme>
    <a:extraClrScheme>
      <a:clrScheme name="Pika 7">
        <a:dk1>
          <a:srgbClr val="000000"/>
        </a:dk1>
        <a:lt1>
          <a:srgbClr val="FFFFFF"/>
        </a:lt1>
        <a:dk2>
          <a:srgbClr val="000000"/>
        </a:dk2>
        <a:lt2>
          <a:srgbClr val="CC3300"/>
        </a:lt2>
        <a:accent1>
          <a:srgbClr val="FFCC00"/>
        </a:accent1>
        <a:accent2>
          <a:srgbClr val="CC6600"/>
        </a:accent2>
        <a:accent3>
          <a:srgbClr val="FFFFFF"/>
        </a:accent3>
        <a:accent4>
          <a:srgbClr val="000000"/>
        </a:accent4>
        <a:accent5>
          <a:srgbClr val="FFE2AA"/>
        </a:accent5>
        <a:accent6>
          <a:srgbClr val="B95C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Pika 8">
        <a:dk1>
          <a:srgbClr val="003300"/>
        </a:dk1>
        <a:lt1>
          <a:srgbClr val="FFFFFF"/>
        </a:lt1>
        <a:dk2>
          <a:srgbClr val="000000"/>
        </a:dk2>
        <a:lt2>
          <a:srgbClr val="336600"/>
        </a:lt2>
        <a:accent1>
          <a:srgbClr val="CCCC00"/>
        </a:accent1>
        <a:accent2>
          <a:srgbClr val="669900"/>
        </a:accent2>
        <a:accent3>
          <a:srgbClr val="FFFFFF"/>
        </a:accent3>
        <a:accent4>
          <a:srgbClr val="002A00"/>
        </a:accent4>
        <a:accent5>
          <a:srgbClr val="E2E2AA"/>
        </a:accent5>
        <a:accent6>
          <a:srgbClr val="5C8A00"/>
        </a:accent6>
        <a:hlink>
          <a:srgbClr val="333300"/>
        </a:hlink>
        <a:folHlink>
          <a:srgbClr val="99CC00"/>
        </a:folHlink>
      </a:clrScheme>
      <a:clrMap bg1="lt1" tx1="dk1" bg2="lt2" tx2="dk2" accent1="accent1" accent2="accent2" accent3="accent3" accent4="accent4" accent5="accent5" accent6="accent6" hlink="hlink" folHlink="folHlink"/>
    </a:extraClrScheme>
    <a:extraClrScheme>
      <a:clrScheme name="Pika 9">
        <a:dk1>
          <a:srgbClr val="000000"/>
        </a:dk1>
        <a:lt1>
          <a:srgbClr val="FFFFFF"/>
        </a:lt1>
        <a:dk2>
          <a:srgbClr val="000000"/>
        </a:dk2>
        <a:lt2>
          <a:srgbClr val="440044"/>
        </a:lt2>
        <a:accent1>
          <a:srgbClr val="FFCCCC"/>
        </a:accent1>
        <a:accent2>
          <a:srgbClr val="790571"/>
        </a:accent2>
        <a:accent3>
          <a:srgbClr val="FFFFFF"/>
        </a:accent3>
        <a:accent4>
          <a:srgbClr val="000000"/>
        </a:accent4>
        <a:accent5>
          <a:srgbClr val="FFE2E2"/>
        </a:accent5>
        <a:accent6>
          <a:srgbClr val="6D0466"/>
        </a:accent6>
        <a:hlink>
          <a:srgbClr val="993366"/>
        </a:hlink>
        <a:folHlink>
          <a:srgbClr val="9F839F"/>
        </a:folHlink>
      </a:clrScheme>
      <a:clrMap bg1="lt1" tx1="dk1" bg2="lt2" tx2="dk2" accent1="accent1" accent2="accent2" accent3="accent3" accent4="accent4" accent5="accent5" accent6="accent6" hlink="hlink" folHlink="folHlink"/>
    </a:extraClrScheme>
    <a:extraClrScheme>
      <a:clrScheme name="Pika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clrMap bg1="lt1" tx1="dk1" bg2="lt2" tx2="dk2" accent1="accent1" accent2="accent2" accent3="accent3" accent4="accent4" accent5="accent5" accent6="accent6" hlink="hlink" folHlink="folHlink"/>
    </a:extraClrScheme>
    <a:extraClrScheme>
      <a:clrScheme name="Pika 11">
        <a:dk1>
          <a:srgbClr val="000000"/>
        </a:dk1>
        <a:lt1>
          <a:srgbClr val="FFFFFF"/>
        </a:lt1>
        <a:dk2>
          <a:srgbClr val="000000"/>
        </a:dk2>
        <a:lt2>
          <a:srgbClr val="779F92"/>
        </a:lt2>
        <a:accent1>
          <a:srgbClr val="33CCCC"/>
        </a:accent1>
        <a:accent2>
          <a:srgbClr val="9DC2D7"/>
        </a:accent2>
        <a:accent3>
          <a:srgbClr val="FFFFFF"/>
        </a:accent3>
        <a:accent4>
          <a:srgbClr val="000000"/>
        </a:accent4>
        <a:accent5>
          <a:srgbClr val="ADE2E2"/>
        </a:accent5>
        <a:accent6>
          <a:srgbClr val="8EB0C3"/>
        </a:accent6>
        <a:hlink>
          <a:srgbClr val="006666"/>
        </a:hlink>
        <a:folHlink>
          <a:srgbClr val="CCCCFF"/>
        </a:folHlink>
      </a:clrScheme>
      <a:clrMap bg1="lt1" tx1="dk1" bg2="lt2" tx2="dk2" accent1="accent1" accent2="accent2" accent3="accent3" accent4="accent4" accent5="accent5" accent6="accent6" hlink="hlink" folHlink="folHlink"/>
    </a:extraClrScheme>
    <a:extraClrScheme>
      <a:clrScheme name="Pika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0</TotalTime>
  <Words>655</Words>
  <Application>Microsoft Office PowerPoint</Application>
  <PresentationFormat>Širokozaslonsko</PresentationFormat>
  <Paragraphs>91</Paragraphs>
  <Slides>9</Slides>
  <Notes>0</Notes>
  <HiddenSlides>0</HiddenSlides>
  <MMClips>0</MMClips>
  <ScaleCrop>false</ScaleCrop>
  <HeadingPairs>
    <vt:vector size="8" baseType="variant">
      <vt:variant>
        <vt:lpstr>Uporabljene pisave</vt:lpstr>
      </vt:variant>
      <vt:variant>
        <vt:i4>6</vt:i4>
      </vt:variant>
      <vt:variant>
        <vt:lpstr>Tema</vt:lpstr>
      </vt:variant>
      <vt:variant>
        <vt:i4>2</vt:i4>
      </vt:variant>
      <vt:variant>
        <vt:lpstr>Vdelani OLE strežniki</vt:lpstr>
      </vt:variant>
      <vt:variant>
        <vt:i4>1</vt:i4>
      </vt:variant>
      <vt:variant>
        <vt:lpstr>Naslovi diapozitivov</vt:lpstr>
      </vt:variant>
      <vt:variant>
        <vt:i4>9</vt:i4>
      </vt:variant>
    </vt:vector>
  </HeadingPairs>
  <TitlesOfParts>
    <vt:vector size="18" baseType="lpstr">
      <vt:lpstr>Arial</vt:lpstr>
      <vt:lpstr>Arial Black</vt:lpstr>
      <vt:lpstr>Calibri</vt:lpstr>
      <vt:lpstr>Calibri Light</vt:lpstr>
      <vt:lpstr>Times New Roman</vt:lpstr>
      <vt:lpstr>Wingdings</vt:lpstr>
      <vt:lpstr>Officeova tema</vt:lpstr>
      <vt:lpstr>Pika</vt:lpstr>
      <vt:lpstr>Microsoft Equation 3.0</vt:lpstr>
      <vt:lpstr>OSNOVNE TERMODINAMIČNE VELIČINE</vt:lpstr>
      <vt:lpstr>Te veličine stanja imenujemo termične veličine. Druge veličine se imenujejo kalorične veličine stanja. Izkušnje kažejo, da so za eno delovno telo veličine stanja med seboj odvisne. Te veličine povezuje termična enačba stanja: f (p,V, T) = 0 To enačbo v razviti obliki imenujemo splošna plinska enačba.</vt:lpstr>
      <vt:lpstr>Povezava med prostorninskimi enotami: 1 m3 = 103 dm3  1 dm3 = 103 cm3  1 cm3 = 103 mm3  1 l = 1 dm3</vt:lpstr>
      <vt:lpstr>PowerPointova predstavitev</vt:lpstr>
      <vt:lpstr>PowerPointova predstavitev</vt:lpstr>
      <vt:lpstr>PowerPointova predstavitev</vt:lpstr>
      <vt:lpstr>PowerPointova predstavitev</vt:lpstr>
      <vt:lpstr>PowerPointova predstavitev</vt:lpstr>
      <vt:lpstr>PowerPointova predstavitev</vt:lpstr>
    </vt:vector>
  </TitlesOfParts>
  <Company>HP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OSNOVNE TERMODINAMIČNE VELIČINE</dc:title>
  <dc:creator>Tanja</dc:creator>
  <cp:lastModifiedBy>Tanja</cp:lastModifiedBy>
  <cp:revision>1</cp:revision>
  <dcterms:created xsi:type="dcterms:W3CDTF">2021-09-26T19:56:46Z</dcterms:created>
  <dcterms:modified xsi:type="dcterms:W3CDTF">2021-09-26T19:56:57Z</dcterms:modified>
</cp:coreProperties>
</file>