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5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1A36F0-2AE0-EA27-8057-25C8E0BFE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64DF85B-F7B0-EC4B-BE9A-13EF7E7FC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D835D2C-29EA-0037-DF66-09194CD3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1961E28-4BFC-9137-E9CC-F7C4F3FE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9DC72BC-303C-48EB-B88C-C32EDDBE0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29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12301B-9117-1152-59A0-F248C340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B72FBC-F01D-374D-1DBF-00D90577D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9C9640-2841-32B9-B887-23759259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023F53F-8185-B72B-DAAE-0C6C9CE7C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15B88CA-F6E3-32FA-22A1-944269E10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13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88916051-0C06-9C58-F75C-B7403758A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3CE0EDF-219E-9A7B-950D-F7CFA8230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1F05F50-E87E-3B23-630F-0C1491BC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F85DF39-1DF0-F88E-B9E2-95C1CC4CE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13EB87F-C171-7795-3B8C-0B173FE5D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6776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04864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28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69386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8949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443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4363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5789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602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D8623A-105D-3E89-B183-D5A8ED38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441F142-5CEB-CC4F-21AC-1E20CF231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62C4DBA-7573-C313-4900-C07E30B39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8DA5F9-3231-B655-7744-8928B572C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0C94AE9-99B5-F724-7DEE-1F35BE63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50230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8080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030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11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9B7A04-ECBF-3FBC-92C9-507933343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0728E40-57BA-ECC0-71D8-2924A456C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A95AB2-9EE8-7EBE-790E-E81A1FBDC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D1C7F1E-7C7E-BA0C-0010-475F232A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4C65E38-F4ED-A184-B721-5A814220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382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8BCFAC-A565-EF72-AD71-A07A912C6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109335-2EEE-E0B1-11AC-D0FE177FA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ACCDB7E-14AA-90DB-88F8-5D95331E6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62B90ED-96B6-EB01-6D64-16D549F7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36E1FCA-D386-4C39-EC62-D58214DB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12AB051-2106-4F7D-BBCB-0107CCF5F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50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CC1225-CE2F-9C0E-0A62-C6C477E45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0A8211-94BC-4982-2362-E1E0E4CC4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3233DD5-B06D-C4C9-DE60-FFB9356C7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8AF4D79-F79F-5567-BB8D-37FE0CF06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F403BD6-8388-2A5D-FC08-F5569E807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92BABBD-BDB3-690A-923D-AEF05029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A163E195-66D1-00E1-F65F-5E61A97A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C06FEF0-BB17-4635-61F8-576053B24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853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E97563-AE64-8BB8-90DF-514FB9F49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A0EE2D9-8EF8-99A9-5C34-5B24DC64C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6B08E0A-DDC7-9E2A-E968-BE2EE32B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B28008F-D491-B99D-6671-60130048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641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0775B52-2921-4708-63E1-06EAC0D6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1E9D643-952F-11A4-D819-6F0A17913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BC7C1A3-EE32-99D1-EE2C-592EF4C03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93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65731-B9ED-76E1-C7A0-D90F8DC6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1DE961-EB22-27DD-B625-A263C257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D2D5421-9728-0573-8EA4-8D171A11E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0C2F26B-F02A-95D6-60C1-78C4E0CC2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6EFD3B1-87E7-6C05-6C88-38B88EC0B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7C70E21-7EB2-12B9-6643-C42EF6E54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79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125D10-FDED-F9A6-CCA9-44A44C70A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826BBB-6372-525F-B747-41D245E42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BA9C339-F60C-0BD5-728D-F818C2BA2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DD1F68D-2216-E491-F47B-B9D660BE9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CBF30BD-8512-F206-CBC4-9858886D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FCEA73-76FE-C614-7701-D0C668BD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909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B2CA59C-4D9E-EAAA-C396-59E9C01E0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6657A33-BF89-6801-7CEA-C2E801B20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9CED89-D433-BF63-11B6-D3C392BA2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63B50-8214-4DB8-BCBB-D7F2F2082610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700AD8-7B05-E254-9D26-76C566CFE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B7D61F-AB6F-5AAA-51A6-6EE35A506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3F8E1-AE88-4CF8-9280-02A8DE8EB2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828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22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472751" y="649846"/>
            <a:ext cx="11582400" cy="647112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PLINSKI ZAKONI – </a:t>
            </a:r>
            <a:r>
              <a:rPr lang="sl-SI" sz="4000" dirty="0"/>
              <a:t>Ottov krožni proces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86691" y="1436913"/>
            <a:ext cx="11000509" cy="5176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600" dirty="0"/>
              <a:t>Z zrakom začetnega stanja 0,95 bar in 280 K izvajamo naslednji krožni proces: Najprej zrak </a:t>
            </a:r>
            <a:r>
              <a:rPr lang="sl-SI" sz="2600" dirty="0" err="1"/>
              <a:t>izentropno</a:t>
            </a:r>
            <a:r>
              <a:rPr lang="sl-SI" sz="2600" dirty="0"/>
              <a:t> stiskamo na tlak 10 bar. Temu sledi </a:t>
            </a:r>
            <a:r>
              <a:rPr lang="sl-SI" sz="2600" dirty="0" err="1"/>
              <a:t>izohorno</a:t>
            </a:r>
            <a:r>
              <a:rPr lang="sl-SI" sz="2600" dirty="0"/>
              <a:t> povečanje tlaka, da temperatura naraste na 1500 K. Nato se zrak </a:t>
            </a:r>
            <a:r>
              <a:rPr lang="sl-SI" sz="2600" dirty="0" err="1"/>
              <a:t>izentropno</a:t>
            </a:r>
            <a:r>
              <a:rPr lang="sl-SI" sz="2600" dirty="0"/>
              <a:t> razteza tako, da se z </a:t>
            </a:r>
            <a:r>
              <a:rPr lang="sl-SI" sz="2600" dirty="0" err="1"/>
              <a:t>izohornim</a:t>
            </a:r>
            <a:r>
              <a:rPr lang="sl-SI" sz="2600" dirty="0"/>
              <a:t> odvodom toplote vrne v začetno stanje.</a:t>
            </a:r>
          </a:p>
          <a:p>
            <a:pPr marL="0" indent="0">
              <a:buNone/>
            </a:pPr>
            <a:r>
              <a:rPr lang="sl-SI" sz="2600" dirty="0"/>
              <a:t>Skiciraj potek procesa v p-V in T-S diagramu, določi termodinamične veličine stanja v karakterističnih točkah procesa, izmenjano toploto, koristno delo in termodinamični izkoristek procesa.</a:t>
            </a:r>
          </a:p>
          <a:p>
            <a:pPr marL="0" indent="0">
              <a:buNone/>
            </a:pPr>
            <a:endParaRPr lang="sl-SI" sz="2600" dirty="0"/>
          </a:p>
        </p:txBody>
      </p:sp>
    </p:spTree>
    <p:extLst>
      <p:ext uri="{BB962C8B-B14F-4D97-AF65-F5344CB8AC3E}">
        <p14:creationId xmlns:p14="http://schemas.microsoft.com/office/powerpoint/2010/main" val="2943871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Širokozaslonsko</PresentationFormat>
  <Paragraphs>3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Officeova tema</vt:lpstr>
      <vt:lpstr>Crop</vt:lpstr>
      <vt:lpstr>PLINSKI ZAKONI – Ottov krožni proces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SILA IN POSPEŠEK</dc:title>
  <dc:creator>Gaja Vouk</dc:creator>
  <cp:lastModifiedBy>Gaja Vouk</cp:lastModifiedBy>
  <cp:revision>2</cp:revision>
  <dcterms:created xsi:type="dcterms:W3CDTF">2022-12-03T18:25:14Z</dcterms:created>
  <dcterms:modified xsi:type="dcterms:W3CDTF">2022-12-19T19:31:27Z</dcterms:modified>
</cp:coreProperties>
</file>