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embeddedFontLst>
    <p:embeddedFont>
      <p:font typeface="Source Code Pro" panose="020B0604020202020204" charset="-18"/>
      <p:regular r:id="rId16"/>
      <p:bold r:id="rId17"/>
    </p:embeddedFont>
    <p:embeddedFont>
      <p:font typeface="Amatic SC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CF2189-E065-44B8-B040-98554BFDC011}">
  <a:tblStyle styleId="{C9CF2189-E065-44B8-B040-98554BFDC0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a5394fdd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a5394fdd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ba8cd64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ba8cd64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a14cd2c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a14cd2c1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ba8cd644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ba8cd644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b9df74c16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b9df74c16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b82d39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b82d39b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14cd2c1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a14cd2c1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c585878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c585878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585878f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585878f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b82d39b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b82d39b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a8cd644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a8cd644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c585878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c585878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a8cd64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a8cd64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guide/hardware/pi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guide/hardware/pi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.microbit.org/hardware/powersuppl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tronik.co.uk/5620-motor-driver-board-for-the-bbc-microbit-v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tronik.co.uk/pdf/5620-motor-driver-boar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tronik.co.uk/5641-all-in-one-robotics-board-for-bbc-microbi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www.kitronik.co.uk/5601b-edge-connector-breakout-board-for-bbc-microbit-pre-buil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 rot="-5400000">
            <a:off x="-1719050" y="2263000"/>
            <a:ext cx="51987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000"/>
              <a:t>Predstavitev Micro:konektorji</a:t>
            </a:r>
            <a:endParaRPr sz="4000"/>
          </a:p>
        </p:txBody>
      </p:sp>
      <p:sp>
        <p:nvSpPr>
          <p:cNvPr id="75" name="Google Shape;75;p16"/>
          <p:cNvSpPr txBox="1"/>
          <p:nvPr/>
        </p:nvSpPr>
        <p:spPr>
          <a:xfrm>
            <a:off x="311700" y="5579975"/>
            <a:ext cx="10812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https://microbit.org/guide/hardware/pins/</a:t>
            </a:r>
            <a:r>
              <a:rPr lang="sl" sz="1200"/>
              <a:t> </a:t>
            </a:r>
            <a:endParaRPr sz="12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925" y="24062"/>
            <a:ext cx="7466474" cy="6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Izzivi</a:t>
            </a:r>
            <a:endParaRPr/>
          </a:p>
        </p:txBody>
      </p:sp>
      <p:graphicFrame>
        <p:nvGraphicFramePr>
          <p:cNvPr id="151" name="Google Shape;151;p26"/>
          <p:cNvGraphicFramePr/>
          <p:nvPr/>
        </p:nvGraphicFramePr>
        <p:xfrm>
          <a:off x="450975" y="2018525"/>
          <a:ext cx="6122875" cy="2941320"/>
        </p:xfrm>
        <a:graphic>
          <a:graphicData uri="http://schemas.openxmlformats.org/drawingml/2006/table">
            <a:tbl>
              <a:tblPr>
                <a:noFill/>
                <a:tableStyleId>{C9CF2189-E065-44B8-B040-98554BFDC011}</a:tableStyleId>
              </a:tblPr>
              <a:tblGrid>
                <a:gridCol w="48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Aktivnost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Minute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Ura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Prikazovanje menjalnega položaja stikala na Micro:bitu (da razumejo delovanje menjalnega stikala). stikalo sproščeno - napiši 2, stikalo sklenjeno - napiši 3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11.00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Prižiganje dveh diod z menjalnim stikalom preko Micro:bita (kar je samo po sebi nesmiselno, ker lahko diode direktno priklopimo)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25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11.25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Motor Board - zaganjamo in ustavljamo motor, sprememba smeri vrtenja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11.40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Funkcije na Micro:bit-u. Funkcija za vrtenje v levo(na prikazovalniku pokažemo puščico v levo ali navzgor), F. za vrtenje v desno (na prikazovalniku pokažemo puščico) in F. Stop. Delamo z digitalnimi izhodi, ker so enostavni za razumevanje. Razložimo razliko digitalni-analogni izhod.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20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12.00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Na Motor Board priključimo dva stikala (na PIN 1 in 2) in vrtimo motor. Popravimo funkciji iz zgornje naloge.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12.15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390473"/>
            <a:ext cx="85206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 stikali prožimo izhode.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2175"/>
            <a:ext cx="5879500" cy="30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6400025" y="256000"/>
            <a:ext cx="2571900" cy="60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rgbClr val="0000FF"/>
                </a:solidFill>
              </a:rPr>
              <a:t>Stikalo - menjalno stikalo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2 položaja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Če stikala ne prožimo, je v položaju 1-2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Katere pine lahko uporabimo …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Stikalo: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3 na P5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2 na P11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1 na GND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Diodi: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zelena na P1 in GND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solidFill>
                  <a:schemeClr val="lt1"/>
                </a:solidFill>
              </a:rPr>
              <a:t>rdeca na P2 in GND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7"/>
          <p:cNvSpPr txBox="1"/>
          <p:nvPr/>
        </p:nvSpPr>
        <p:spPr>
          <a:xfrm>
            <a:off x="610650" y="5188125"/>
            <a:ext cx="79737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Stikalo bomo uporabljali kot končno stikalo - Končno stikalo se proži, ko naprava doseže nek skrajni (končni) položaj.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450" y="4168375"/>
            <a:ext cx="2189525" cy="22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700" y="4539425"/>
            <a:ext cx="2189525" cy="1924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Izziv:</a:t>
            </a:r>
            <a:r>
              <a:rPr lang="sl"/>
              <a:t> Funkcije ........ Vrtenje motorja</a:t>
            </a:r>
            <a:endParaRPr/>
          </a:p>
        </p:txBody>
      </p:sp>
      <p:sp>
        <p:nvSpPr>
          <p:cNvPr id="167" name="Google Shape;167;p28"/>
          <p:cNvSpPr txBox="1"/>
          <p:nvPr/>
        </p:nvSpPr>
        <p:spPr>
          <a:xfrm>
            <a:off x="152400" y="1348125"/>
            <a:ext cx="8607900" cy="3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Funkcije na Micro:bit-u. Funkcija za vrtenje v levo (na prikazovalniku pokažemo puščico v levo ali navzgor),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Funkciji za vrtenje v levo in desno (na prikazovalniku pokažemo puščico) in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funkcija Stop.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Delamo z analognimi izhodi.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Razložimo razliko digitalni-analogni izhod!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Brez funkcij? Ne hvala.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Izzivi:</a:t>
            </a:r>
            <a:r>
              <a:rPr lang="sl"/>
              <a:t> Micro:Fischer</a:t>
            </a:r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398725" y="1726000"/>
            <a:ext cx="8270400" cy="49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100"/>
              <a:t>Projekti:</a:t>
            </a:r>
            <a:endParaRPr sz="11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semafor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vitel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ventilator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dvigalo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zapornica 2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D: garažna vrata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sl" sz="3000"/>
              <a:t>D: žerjav + krmiljenje z MB daljinsko - levo-desno (gumb AB), gor-do (nagib naprej nazaj)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3576475" y="6252875"/>
            <a:ext cx="45627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https://microbit.org/guide/hardware/pins/</a:t>
            </a:r>
            <a:r>
              <a:rPr lang="sl" sz="1200"/>
              <a:t>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l="54495"/>
          <a:stretch/>
        </p:blipFill>
        <p:spPr>
          <a:xfrm>
            <a:off x="-5" y="0"/>
            <a:ext cx="34215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377675" y="46650"/>
            <a:ext cx="5766300" cy="6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BBC micro:bit ima 25 zunanjih konektorjev (kontaktov) - pinov.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Ni vseeno, katere pine uporabimo v različnih primerih.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Če uporabljamo LED prikazovalnik, ne moremo uporabiti pine P - 3, 4, 6, 7, 9 in 10.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Pina P 5 in 11 sta rezervirana za gumb A in B.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Pini P 13, 14 in 16 so rezervirani ze priključitev naprav tipa Chip select (lahko tudi display …), lahko jih pa uporabimo.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Pina P 19 in 20 sta zasedena s pospeškomerom in kompasom. Lahko jih uporabimo, če pospeškomera in kompasa ne uporabljamo.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Kaj nam ostane? Dovolj, ni problema.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5000"/>
              <a:t>Maksimalne obremenitve</a:t>
            </a:r>
            <a:endParaRPr sz="5000"/>
          </a:p>
        </p:txBody>
      </p:sp>
      <p:sp>
        <p:nvSpPr>
          <p:cNvPr id="89" name="Google Shape;89;p18"/>
          <p:cNvSpPr txBox="1"/>
          <p:nvPr/>
        </p:nvSpPr>
        <p:spPr>
          <a:xfrm>
            <a:off x="670250" y="6401400"/>
            <a:ext cx="6921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https://tech.microbit.org/hardware/powersupply/</a:t>
            </a:r>
            <a:r>
              <a:rPr lang="sl" sz="1200"/>
              <a:t> </a:t>
            </a:r>
            <a:endParaRPr sz="1200"/>
          </a:p>
        </p:txBody>
      </p:sp>
      <p:sp>
        <p:nvSpPr>
          <p:cNvPr id="90" name="Google Shape;90;p18"/>
          <p:cNvSpPr txBox="1"/>
          <p:nvPr/>
        </p:nvSpPr>
        <p:spPr>
          <a:xfrm>
            <a:off x="0" y="1125000"/>
            <a:ext cx="9144000" cy="5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highlight>
                  <a:srgbClr val="FFFFFF"/>
                </a:highlight>
              </a:rPr>
              <a:t> operating range of the chip is 1.8V to 3.6V.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  <a:p>
            <a:pPr marL="749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l" sz="2400">
                <a:highlight>
                  <a:srgbClr val="FFFFFF"/>
                </a:highlight>
              </a:rPr>
              <a:t>Pri napanju z  USB: s čipom regulirano na maksimalni tok 120 mA in 3,3 V</a:t>
            </a:r>
            <a:endParaRPr sz="2400">
              <a:highlight>
                <a:srgbClr val="FFFFFF"/>
              </a:highlight>
            </a:endParaRPr>
          </a:p>
          <a:p>
            <a:pPr marL="7493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sl" sz="2400">
                <a:highlight>
                  <a:srgbClr val="FFFFFF"/>
                </a:highlight>
              </a:rPr>
              <a:t>Če so vse naprave v uporabi, porebuje Microbit 30mA, tako ostane 90mA za naprave priključene na edge connector.</a:t>
            </a:r>
            <a:endParaRPr sz="2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3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489" y="4192300"/>
            <a:ext cx="2795987" cy="27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5000"/>
              <a:t>Motor Driver Board</a:t>
            </a:r>
            <a:endParaRPr sz="5000"/>
          </a:p>
        </p:txBody>
      </p:sp>
      <p:sp>
        <p:nvSpPr>
          <p:cNvPr id="97" name="Google Shape;97;p19"/>
          <p:cNvSpPr txBox="1"/>
          <p:nvPr/>
        </p:nvSpPr>
        <p:spPr>
          <a:xfrm>
            <a:off x="670250" y="6401400"/>
            <a:ext cx="6921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https://www.kitronik.co.uk/5620-motor-driver-board-for-the-bbc-microbit-v2.html</a:t>
            </a:r>
            <a:r>
              <a:rPr lang="sl" sz="1200"/>
              <a:t> </a:t>
            </a:r>
            <a:endParaRPr sz="12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675" y="877775"/>
            <a:ext cx="5267624" cy="55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-3"/>
            <a:ext cx="85206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4000"/>
              <a:t>Motor Driver Board</a:t>
            </a:r>
            <a:endParaRPr sz="4000"/>
          </a:p>
        </p:txBody>
      </p:sp>
      <p:sp>
        <p:nvSpPr>
          <p:cNvPr id="104" name="Google Shape;104;p20"/>
          <p:cNvSpPr txBox="1"/>
          <p:nvPr/>
        </p:nvSpPr>
        <p:spPr>
          <a:xfrm>
            <a:off x="670250" y="6401400"/>
            <a:ext cx="6921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https://www.kitronik.co.uk/pdf/5620-motor-driver-board.pdf</a:t>
            </a:r>
            <a:r>
              <a:rPr lang="sl" sz="1200"/>
              <a:t> </a:t>
            </a:r>
            <a:endParaRPr sz="12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04467"/>
            <a:ext cx="8839199" cy="323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89564"/>
            <a:ext cx="8756532" cy="215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7554126" y="-78625"/>
            <a:ext cx="1552150" cy="162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-8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All-in-one Robotics Board</a:t>
            </a:r>
            <a:endParaRPr sz="5000"/>
          </a:p>
        </p:txBody>
      </p:sp>
      <p:sp>
        <p:nvSpPr>
          <p:cNvPr id="113" name="Google Shape;113;p21"/>
          <p:cNvSpPr txBox="1"/>
          <p:nvPr/>
        </p:nvSpPr>
        <p:spPr>
          <a:xfrm>
            <a:off x="670250" y="6401400"/>
            <a:ext cx="6921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3"/>
              </a:rPr>
              <a:t>https://www.kitronik.co.uk/5641-all-in-one-robotics-board-for-bbc-microbit.html</a:t>
            </a:r>
            <a:r>
              <a:rPr lang="sl" sz="1200"/>
              <a:t> </a:t>
            </a:r>
            <a:endParaRPr sz="12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875" y="1008392"/>
            <a:ext cx="4665968" cy="502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Izziv - Semafor</a:t>
            </a:r>
            <a:endParaRPr/>
          </a:p>
        </p:txBody>
      </p:sp>
      <p:graphicFrame>
        <p:nvGraphicFramePr>
          <p:cNvPr id="120" name="Google Shape;120;p22"/>
          <p:cNvGraphicFramePr/>
          <p:nvPr/>
        </p:nvGraphicFramePr>
        <p:xfrm>
          <a:off x="1601100" y="1387000"/>
          <a:ext cx="5312600" cy="1762760"/>
        </p:xfrm>
        <a:graphic>
          <a:graphicData uri="http://schemas.openxmlformats.org/drawingml/2006/table">
            <a:tbl>
              <a:tblPr>
                <a:noFill/>
                <a:tableStyleId>{C9CF2189-E065-44B8-B040-98554BFDC011}</a:tableStyleId>
              </a:tblPr>
              <a:tblGrid>
                <a:gridCol w="406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Aktivnost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Minute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Ura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 b="1"/>
                        <a:t>Pričnemo delati v parih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Vhodi in izhodi (potrebujemo Edge Connector Breakout Board).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Naredimo semafor za pešce. V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se skupaj umestimo na karton in pokažemo, da so lahko projekti narejeni tudi v kartonskih škatlah in da ne potrebujemo dragih konstrukcij.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25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100"/>
                        <a:t>10.15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00" y="3429000"/>
            <a:ext cx="5802380" cy="328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700" y="743300"/>
            <a:ext cx="2467501" cy="24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337392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Izziv: </a:t>
            </a:r>
            <a:r>
              <a:rPr lang="sl" sz="5000"/>
              <a:t>Semafor za pešce</a:t>
            </a:r>
            <a:endParaRPr sz="5000"/>
          </a:p>
        </p:txBody>
      </p:sp>
      <p:sp>
        <p:nvSpPr>
          <p:cNvPr id="128" name="Google Shape;128;p23"/>
          <p:cNvSpPr txBox="1"/>
          <p:nvPr/>
        </p:nvSpPr>
        <p:spPr>
          <a:xfrm>
            <a:off x="152400" y="1712150"/>
            <a:ext cx="4791600" cy="4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Naredimo semafor za pešce. Vse skupaj umestimo na karton in pokažemo, da so lahko projekti narejeni tudi v kartonskih škatlah in da ne potrebujemo dragih konstrukcij.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Vhodi in izhodi - potrebujemo Edge Connector Breakout Board, ki omogoči lažje priklapljanje na pine.</a:t>
            </a:r>
            <a:endParaRPr sz="20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5120025" y="284800"/>
            <a:ext cx="39003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Edge Connector Breakout Board</a:t>
            </a:r>
            <a:endParaRPr sz="1800"/>
          </a:p>
        </p:txBody>
      </p:sp>
      <p:sp>
        <p:nvSpPr>
          <p:cNvPr id="130" name="Google Shape;130;p23"/>
          <p:cNvSpPr txBox="1"/>
          <p:nvPr/>
        </p:nvSpPr>
        <p:spPr>
          <a:xfrm>
            <a:off x="1982950" y="6299850"/>
            <a:ext cx="6921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200"/>
              <a:t>vir: </a:t>
            </a:r>
            <a:r>
              <a:rPr lang="sl" sz="1200" u="sng">
                <a:solidFill>
                  <a:schemeClr val="hlink"/>
                </a:solidFill>
                <a:hlinkClick r:id="rId4"/>
              </a:rPr>
              <a:t>https://www.kitronik.co.uk/5601b-edge-connector-breakout-board-for-bbc-microbit-pre-built.html</a:t>
            </a:r>
            <a:r>
              <a:rPr lang="sl" sz="1200"/>
              <a:t> 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5">
            <a:alphaModFix/>
          </a:blip>
          <a:srcRect l="10968" t="12728" r="55975" b="18434"/>
          <a:stretch/>
        </p:blipFill>
        <p:spPr>
          <a:xfrm>
            <a:off x="4938650" y="3681725"/>
            <a:ext cx="1880375" cy="26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 rotWithShape="1">
          <a:blip r:embed="rId5">
            <a:alphaModFix/>
          </a:blip>
          <a:srcRect l="60588" t="12728" r="16929" b="31783"/>
          <a:stretch/>
        </p:blipFill>
        <p:spPr>
          <a:xfrm>
            <a:off x="6951925" y="3681725"/>
            <a:ext cx="1880375" cy="2631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Izziv:</a:t>
            </a:r>
            <a:r>
              <a:rPr lang="sl"/>
              <a:t> Preizkuševalec baterij (voltmeter)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129175" y="1582975"/>
            <a:ext cx="5233500" cy="2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Prebiranje vhodov.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Na micro:bit priklopimo baterijo in izmerimo kolikšno napetost ima.</a:t>
            </a:r>
            <a:endParaRPr sz="24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750" y="1836800"/>
            <a:ext cx="3469554" cy="34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Diaprojekcija na zaslonu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Source Code Pro</vt:lpstr>
      <vt:lpstr>Arial</vt:lpstr>
      <vt:lpstr>Amatic SC</vt:lpstr>
      <vt:lpstr>Beach Day</vt:lpstr>
      <vt:lpstr>Predstavitev Micro:konektorji</vt:lpstr>
      <vt:lpstr>PowerPointova predstavitev</vt:lpstr>
      <vt:lpstr>Maksimalne obremenitve</vt:lpstr>
      <vt:lpstr>Motor Driver Board</vt:lpstr>
      <vt:lpstr>Motor Driver Board</vt:lpstr>
      <vt:lpstr>All-in-one Robotics Board</vt:lpstr>
      <vt:lpstr>Izziv - Semafor</vt:lpstr>
      <vt:lpstr>Izziv: Semafor za pešce</vt:lpstr>
      <vt:lpstr>Izziv: Preizkuševalec baterij (voltmeter)</vt:lpstr>
      <vt:lpstr>Izzivi</vt:lpstr>
      <vt:lpstr>S stikali prožimo izhode.</vt:lpstr>
      <vt:lpstr>Izziv: Funkcije ........ Vrtenje motorja</vt:lpstr>
      <vt:lpstr>Izzivi: Micro:Fischer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FIZIČNO RAČUNALNIŠTVO Z MICROBITOM IN FISCHERTECHNIK (2. dan)</dc:title>
  <dc:creator>Rač4</dc:creator>
  <cp:lastModifiedBy>Rač4</cp:lastModifiedBy>
  <cp:revision>2</cp:revision>
  <dcterms:modified xsi:type="dcterms:W3CDTF">2019-04-18T11:47:27Z</dcterms:modified>
</cp:coreProperties>
</file>