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6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90FF0-23EC-4620-A366-243A6BDDDC56}" type="datetimeFigureOut">
              <a:rPr lang="en-US" smtClean="0"/>
              <a:t>2/17/2013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43665-F56A-40A5-AEFD-9EDB3AF36A9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90FF0-23EC-4620-A366-243A6BDDDC56}" type="datetimeFigureOut">
              <a:rPr lang="en-US" smtClean="0"/>
              <a:t>2/17/2013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43665-F56A-40A5-AEFD-9EDB3AF36A9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90FF0-23EC-4620-A366-243A6BDDDC56}" type="datetimeFigureOut">
              <a:rPr lang="en-US" smtClean="0"/>
              <a:t>2/17/2013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43665-F56A-40A5-AEFD-9EDB3AF36A9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90FF0-23EC-4620-A366-243A6BDDDC56}" type="datetimeFigureOut">
              <a:rPr lang="en-US" smtClean="0"/>
              <a:t>2/17/2013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43665-F56A-40A5-AEFD-9EDB3AF36A9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90FF0-23EC-4620-A366-243A6BDDDC56}" type="datetimeFigureOut">
              <a:rPr lang="en-US" smtClean="0"/>
              <a:t>2/17/2013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43665-F56A-40A5-AEFD-9EDB3AF36A9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90FF0-23EC-4620-A366-243A6BDDDC56}" type="datetimeFigureOut">
              <a:rPr lang="en-US" smtClean="0"/>
              <a:t>2/17/2013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43665-F56A-40A5-AEFD-9EDB3AF36A9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90FF0-23EC-4620-A366-243A6BDDDC56}" type="datetimeFigureOut">
              <a:rPr lang="en-US" smtClean="0"/>
              <a:t>2/17/2013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43665-F56A-40A5-AEFD-9EDB3AF36A9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90FF0-23EC-4620-A366-243A6BDDDC56}" type="datetimeFigureOut">
              <a:rPr lang="en-US" smtClean="0"/>
              <a:t>2/17/2013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43665-F56A-40A5-AEFD-9EDB3AF36A9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90FF0-23EC-4620-A366-243A6BDDDC56}" type="datetimeFigureOut">
              <a:rPr lang="en-US" smtClean="0"/>
              <a:t>2/17/2013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43665-F56A-40A5-AEFD-9EDB3AF36A9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90FF0-23EC-4620-A366-243A6BDDDC56}" type="datetimeFigureOut">
              <a:rPr lang="en-US" smtClean="0"/>
              <a:t>2/17/2013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43665-F56A-40A5-AEFD-9EDB3AF36A9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90FF0-23EC-4620-A366-243A6BDDDC56}" type="datetimeFigureOut">
              <a:rPr lang="en-US" smtClean="0"/>
              <a:t>2/17/2013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43665-F56A-40A5-AEFD-9EDB3AF36A9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490FF0-23EC-4620-A366-243A6BDDDC56}" type="datetimeFigureOut">
              <a:rPr lang="en-US" smtClean="0"/>
              <a:t>2/17/2013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E43665-F56A-40A5-AEFD-9EDB3AF36A9D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lika 2" descr="C:\Documents and Settings\Katja\My Documents\My Pictures\My Scans\2012-12 (dec)\scan0006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70355" y="985837"/>
            <a:ext cx="4203290" cy="4886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PoljeZBesedilom 1"/>
          <p:cNvSpPr txBox="1">
            <a:spLocks noChangeArrowheads="1"/>
          </p:cNvSpPr>
          <p:nvPr/>
        </p:nvSpPr>
        <p:spPr bwMode="auto">
          <a:xfrm>
            <a:off x="3491880" y="6237312"/>
            <a:ext cx="4895850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/>
            <a:r>
              <a:rPr lang="sl-SI" sz="1600" dirty="0">
                <a:latin typeface="Tahoma" pitchFamily="34" charset="0"/>
              </a:rPr>
              <a:t>Vir: Od mravlje do Sonca </a:t>
            </a:r>
            <a:r>
              <a:rPr lang="sl-SI" sz="1600" dirty="0" smtClean="0">
                <a:latin typeface="Tahoma" pitchFamily="34" charset="0"/>
              </a:rPr>
              <a:t>1, učbenik, str. </a:t>
            </a:r>
            <a:r>
              <a:rPr lang="sl-SI" sz="1600" dirty="0" smtClean="0">
                <a:latin typeface="Tahoma" pitchFamily="34" charset="0"/>
              </a:rPr>
              <a:t>51</a:t>
            </a:r>
            <a:endParaRPr lang="sl-SI" sz="1600" dirty="0"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</Words>
  <Application>Microsoft Office PowerPoint</Application>
  <PresentationFormat>Diaprojekcija na zaslonu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diapozitivov</vt:lpstr>
      </vt:variant>
      <vt:variant>
        <vt:i4>1</vt:i4>
      </vt:variant>
    </vt:vector>
  </HeadingPairs>
  <TitlesOfParts>
    <vt:vector size="2" baseType="lpstr">
      <vt:lpstr>Office Theme</vt:lpstr>
      <vt:lpstr>PowerPointova predstavitev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Katja</dc:creator>
  <cp:lastModifiedBy>Katja Briški</cp:lastModifiedBy>
  <cp:revision>2</cp:revision>
  <dcterms:created xsi:type="dcterms:W3CDTF">2012-12-16T17:54:48Z</dcterms:created>
  <dcterms:modified xsi:type="dcterms:W3CDTF">2013-02-17T17:02:18Z</dcterms:modified>
</cp:coreProperties>
</file>