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5" r:id="rId3"/>
    <p:sldId id="262" r:id="rId4"/>
    <p:sldId id="263" r:id="rId5"/>
    <p:sldId id="266" r:id="rId6"/>
    <p:sldId id="264" r:id="rId7"/>
    <p:sldId id="270" r:id="rId8"/>
    <p:sldId id="269" r:id="rId9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16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99B038D-A93A-4843-9B9F-264E22EC2E6E}" type="datetime1">
              <a:rPr lang="sl-SI" smtClean="0"/>
              <a:t>17.11.2020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557DC7-D84C-421D-9299-5D05FDDB7838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sl-SI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 smtClean="0"/>
              <a:t>Kliknite, da uredite slog podnaslova matrice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F11297-C108-4E98-9EC7-DD5E6DC2239D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C33BA7-6BB3-4558-B6AA-E34129A38D34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C36704-24BD-4FAE-A8F5-A1E245E50E66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A46F2-DC76-4E7E-A687-3909D415C1FD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0F1BA7-AF3C-4064-B125-4728B71D6A02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4" name="Označba mesta z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CA0E6E-CAC9-441A-A40C-39FC8A07504B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besedila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4" name="Označba mesta za vsebine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707A35-9919-4ABF-AE00-A2DC0DFC70B7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F2AF95-664B-4D00-804A-96F912237EB8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FCDEB0-96F6-4B7A-B3BF-9BAE5F1012E2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8F1F70-00BB-428F-9FCA-887B675F2158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za besedila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A9B8F8-1FE6-4483-BF90-B267E4776144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 dirty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93C91924-24D5-4AC9-B8AA-CBDCDF6D3918}" type="datetime1">
              <a:rPr lang="sl-SI" noProof="0" smtClean="0"/>
              <a:t>17.11.2020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9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7977" y="1041400"/>
            <a:ext cx="9980023" cy="2387600"/>
          </a:xfrm>
        </p:spPr>
        <p:txBody>
          <a:bodyPr rtlCol="0"/>
          <a:lstStyle/>
          <a:p>
            <a:pPr rtl="0"/>
            <a:r>
              <a:rPr lang="sl-SI" dirty="0" smtClean="0"/>
              <a:t>KOSTANJČEK ZASPANČEK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271657" y="6445387"/>
            <a:ext cx="4920343" cy="412613"/>
          </a:xfrm>
        </p:spPr>
        <p:txBody>
          <a:bodyPr rtlCol="0">
            <a:normAutofit/>
          </a:bodyPr>
          <a:lstStyle/>
          <a:p>
            <a:pPr rtl="0"/>
            <a:r>
              <a:rPr lang="sl-SI" sz="1600" dirty="0" smtClean="0">
                <a:effectLst/>
              </a:rPr>
              <a:t>Pripravila: Estera Paradiž, OŠ Lovrenc na Pohorju</a:t>
            </a:r>
            <a:endParaRPr lang="sl-SI" sz="1600" dirty="0">
              <a:effectLst/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554" y="5843861"/>
            <a:ext cx="601526" cy="6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VOGLAR: </a:t>
            </a:r>
            <a:r>
              <a:rPr lang="sl-SI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KOSTANJČEK ZASPANČEK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dirty="0" smtClean="0"/>
              <a:t>KOSTANJČEK ZASPANČEK NA VEJI VISI, </a:t>
            </a:r>
          </a:p>
          <a:p>
            <a:pPr marL="0" indent="0" algn="ctr">
              <a:buNone/>
            </a:pPr>
            <a:r>
              <a:rPr lang="sl-SI" dirty="0" smtClean="0"/>
              <a:t>ZAVIT VES V LUPINO PRAV SLADKO ŠE SPI.</a:t>
            </a:r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TEDAJ PA ZAPIHA VANJ VETER MOČAN:</a:t>
            </a:r>
          </a:p>
          <a:p>
            <a:pPr marL="0" indent="0" algn="ctr">
              <a:buNone/>
            </a:pPr>
            <a:r>
              <a:rPr lang="sl-SI" dirty="0" smtClean="0"/>
              <a:t>“KOSTANJČEK ZASPANČEK,</a:t>
            </a:r>
          </a:p>
          <a:p>
            <a:pPr marL="0" indent="0" algn="ctr">
              <a:buNone/>
            </a:pPr>
            <a:r>
              <a:rPr lang="sl-SI" dirty="0" smtClean="0"/>
              <a:t>JESEN JE, NA PLAN!“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24" y="3953310"/>
            <a:ext cx="2976250" cy="2747935"/>
          </a:xfrm>
          <a:prstGeom prst="rect">
            <a:avLst/>
          </a:prstGeom>
        </p:spPr>
      </p:pic>
      <p:pic>
        <p:nvPicPr>
          <p:cNvPr id="5" name="KOSTANJC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0950" y="5473404"/>
            <a:ext cx="965700" cy="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32821" t="18879" r="17694" b="20036"/>
          <a:stretch/>
        </p:blipFill>
        <p:spPr>
          <a:xfrm>
            <a:off x="391886" y="426720"/>
            <a:ext cx="8904701" cy="6183086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0751" y="5659963"/>
            <a:ext cx="949843" cy="9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/>
          <a:srcRect l="31892" t="18440" r="18387" b="17867"/>
          <a:stretch/>
        </p:blipFill>
        <p:spPr>
          <a:xfrm>
            <a:off x="1445623" y="159714"/>
            <a:ext cx="9074331" cy="6538489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0.2788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9428" y="5291756"/>
            <a:ext cx="600283" cy="600283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9711" y="6069650"/>
            <a:ext cx="628553" cy="6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31892" t="18440" r="18387" b="17867"/>
          <a:stretch/>
        </p:blipFill>
        <p:spPr>
          <a:xfrm>
            <a:off x="1445623" y="159714"/>
            <a:ext cx="9074331" cy="6538489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567542" y="6078583"/>
            <a:ext cx="8778241" cy="4789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0603" y="404002"/>
            <a:ext cx="487363" cy="487363"/>
          </a:xfrm>
          <a:prstGeom prst="rect">
            <a:avLst/>
          </a:prstGeom>
        </p:spPr>
      </p:pic>
      <p:pic>
        <p:nvPicPr>
          <p:cNvPr id="5" name="KOSTANJCE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0603" y="1393047"/>
            <a:ext cx="566382" cy="566382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1779" y="2461111"/>
            <a:ext cx="748620" cy="7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7561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48531" y="435814"/>
            <a:ext cx="5925503" cy="5925503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9548" y="310697"/>
            <a:ext cx="487363" cy="487363"/>
          </a:xfrm>
          <a:prstGeom prst="rect">
            <a:avLst/>
          </a:prstGeom>
        </p:spPr>
      </p:pic>
      <p:pic>
        <p:nvPicPr>
          <p:cNvPr id="6" name="vivaldi_jesen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5995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9548" y="11554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/>
          <a:srcRect l="31892" t="18440" r="18387" b="17867"/>
          <a:stretch/>
        </p:blipFill>
        <p:spPr>
          <a:xfrm>
            <a:off x="1445623" y="159714"/>
            <a:ext cx="9074331" cy="6538489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8554" y="5187496"/>
            <a:ext cx="487363" cy="487363"/>
          </a:xfrm>
          <a:prstGeom prst="rect">
            <a:avLst/>
          </a:prstGeom>
        </p:spPr>
      </p:pic>
      <p:pic>
        <p:nvPicPr>
          <p:cNvPr id="5" name="KOSTANJCE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7566" y="6026331"/>
            <a:ext cx="510677" cy="5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MORAM NAREDITI?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V </a:t>
            </a:r>
            <a:r>
              <a:rPr lang="sl-SI" dirty="0" smtClean="0"/>
              <a:t>ZVEZEK </a:t>
            </a:r>
            <a:r>
              <a:rPr lang="sl-SI" dirty="0" smtClean="0"/>
              <a:t>MRAVLJICA NARIŠI </a:t>
            </a:r>
            <a:r>
              <a:rPr lang="sl-SI" dirty="0" smtClean="0"/>
              <a:t>KOSTANJČKA ZASPANČKA.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60" y="2933156"/>
            <a:ext cx="3102833" cy="270129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34" y="2933156"/>
            <a:ext cx="2773423" cy="27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loga za načrt notnega zapisa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208409_TF03460577" id="{94179758-EB9A-4BD2-8308-B9421FB42642}" vid="{D85F39B0-4098-4484-8226-24C005421733}"/>
    </a:ext>
  </a:extLst>
</a:theme>
</file>

<file path=ppt/theme/theme2.xml><?xml version="1.0" encoding="utf-8"?>
<a:theme xmlns:a="http://schemas.openxmlformats.org/drawingml/2006/main" name="Officeova tema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Diapozitivi načrta notnega zapisa</Template>
  <TotalTime>126</TotalTime>
  <Words>61</Words>
  <Application>Microsoft Office PowerPoint</Application>
  <PresentationFormat>Po meri</PresentationFormat>
  <Paragraphs>13</Paragraphs>
  <Slides>8</Slides>
  <Notes>1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Predloga za načrt notnega zapisa</vt:lpstr>
      <vt:lpstr>KOSTANJČEK ZASPANČEK</vt:lpstr>
      <vt:lpstr>M. VOGLAR: KOSTANJČEK ZASPANČEK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KAJ MORAM NAREDITI?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KOSTANČEK ZASPANČEK</dc:title>
  <dc:creator>Estera Paradiž</dc:creator>
  <cp:lastModifiedBy>Uporabnik</cp:lastModifiedBy>
  <cp:revision>13</cp:revision>
  <dcterms:created xsi:type="dcterms:W3CDTF">2020-11-10T10:05:17Z</dcterms:created>
  <dcterms:modified xsi:type="dcterms:W3CDTF">2020-11-17T14:26:17Z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