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14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158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14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56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56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46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86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4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8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449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672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44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07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12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535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AAD4-9605-46A8-A7D4-3051F5894B7B}" type="datetimeFigureOut">
              <a:rPr lang="sl-SI" smtClean="0"/>
              <a:t>30. 01. 2022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432678-94C8-4426-881E-C0DA1A3608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634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8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50574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CLOTHES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272937"/>
            <a:ext cx="9144000" cy="2984863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UTRJEVANJE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PONOVIMO BESEDE IZ 2. RAZREDA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POZDR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8485" y="8786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468703" cy="1052395"/>
          </a:xfrm>
        </p:spPr>
        <p:txBody>
          <a:bodyPr/>
          <a:lstStyle/>
          <a:p>
            <a:r>
              <a:rPr lang="sl-SI" dirty="0" smtClean="0"/>
              <a:t>WHITE JACKET</a:t>
            </a:r>
            <a:endParaRPr lang="sl-SI" dirty="0"/>
          </a:p>
        </p:txBody>
      </p:sp>
      <p:pic>
        <p:nvPicPr>
          <p:cNvPr id="8194" name="Picture 2" descr="Black And White Jacket Clip Art - Coat Black And White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67" y="1938292"/>
            <a:ext cx="3319145" cy="23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4348" y="21081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438353" cy="1782862"/>
          </a:xfrm>
        </p:spPr>
        <p:txBody>
          <a:bodyPr/>
          <a:lstStyle/>
          <a:p>
            <a:r>
              <a:rPr lang="sl-SI" dirty="0" smtClean="0"/>
              <a:t>PURPLE SHOES  </a:t>
            </a:r>
            <a:endParaRPr lang="sl-SI" dirty="0"/>
          </a:p>
        </p:txBody>
      </p:sp>
      <p:pic>
        <p:nvPicPr>
          <p:cNvPr id="9218" name="Picture 2" descr="Shoes Clothing Cartoon Royalty Free Cliparts, Vectors, And Stock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23" y="3498768"/>
            <a:ext cx="3832951" cy="25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52759" y="21716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0589"/>
            <a:ext cx="4347512" cy="2690085"/>
          </a:xfrm>
        </p:spPr>
        <p:txBody>
          <a:bodyPr/>
          <a:lstStyle/>
          <a:p>
            <a:r>
              <a:rPr lang="sl-SI" dirty="0" smtClean="0"/>
              <a:t>AN </a:t>
            </a:r>
            <a:r>
              <a:rPr lang="sl-SI" dirty="0" smtClean="0"/>
              <a:t>ORANGE </a:t>
            </a:r>
            <a:r>
              <a:rPr lang="sl-SI" dirty="0" smtClean="0"/>
              <a:t>SKIRT</a:t>
            </a:r>
            <a:endParaRPr lang="sl-SI" dirty="0"/>
          </a:p>
        </p:txBody>
      </p:sp>
      <p:pic>
        <p:nvPicPr>
          <p:cNvPr id="10242" name="Picture 2" descr="Skirt Woman Pleat Sport Shorts, orange skirt transpar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971" r="4234" b="15539"/>
          <a:stretch/>
        </p:blipFill>
        <p:spPr bwMode="auto">
          <a:xfrm>
            <a:off x="6191167" y="3248297"/>
            <a:ext cx="3082835" cy="27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8954" y="27609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ZAPIŠI NASLOV: </a:t>
            </a:r>
            <a:r>
              <a:rPr lang="sl-SI" dirty="0" err="1" smtClean="0"/>
              <a:t>What</a:t>
            </a:r>
            <a:r>
              <a:rPr lang="sl-SI" dirty="0" smtClean="0"/>
              <a:t> is it?</a:t>
            </a:r>
          </a:p>
          <a:p>
            <a:r>
              <a:rPr lang="sl-SI" dirty="0" smtClean="0"/>
              <a:t>Nariši oblačila in zapiši z besedo- barva + oblačilo</a:t>
            </a:r>
          </a:p>
          <a:p>
            <a:r>
              <a:rPr lang="sl-SI" dirty="0" smtClean="0"/>
              <a:t>Nariši 2 otroka, ki imajo oblečena ta oblačila</a:t>
            </a:r>
          </a:p>
          <a:p>
            <a:r>
              <a:rPr lang="sl-SI" dirty="0" smtClean="0"/>
              <a:t>Zraven njih zapiši kaj imajo oblečeno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561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IS IT?</a:t>
            </a:r>
            <a:endParaRPr lang="sl-SI" dirty="0"/>
          </a:p>
        </p:txBody>
      </p:sp>
      <p:pic>
        <p:nvPicPr>
          <p:cNvPr id="4" name="Picture 2" descr="Free Yellow Shirt Cliparts, Download Free Clip Art, Free Clip Ar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63" y="3597664"/>
            <a:ext cx="1034844" cy="11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IPART SANTA PANTS Png Svg Jpg Santa Pants Commercial Use | Et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5" y="4744880"/>
            <a:ext cx="1098059" cy="15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een Scarf - Green Scarf Clip Art , Transparent Cartoon, Fre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45" y="2519786"/>
            <a:ext cx="1097337" cy="10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eanie Blue Hat Wool, Blue knitted wool hat transparent backgrou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5" y="1193062"/>
            <a:ext cx="1261517" cy="12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anta Boots Clipart Bla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29" y="5973841"/>
            <a:ext cx="889453" cy="8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kirt Woman Pleat Sport Shorts, orange skirt transparent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971" r="4234" b="15539"/>
          <a:stretch/>
        </p:blipFill>
        <p:spPr bwMode="auto">
          <a:xfrm>
            <a:off x="6191167" y="4710495"/>
            <a:ext cx="1428833" cy="126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oes Clothing Cartoon Royalty Free Cliparts, Vectors, And Stock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0" y="5973841"/>
            <a:ext cx="1342300" cy="89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lack And White Jacket Clip Art - Coat Black And White Png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76" y="2636301"/>
            <a:ext cx="1934482" cy="13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snowflake clipart | Pink Mittens Clip Art - pair of pink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2783">
            <a:off x="6351186" y="3925052"/>
            <a:ext cx="1227909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rown Coat Clip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67" y="1229753"/>
            <a:ext cx="1307465" cy="12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2222868" y="2072640"/>
            <a:ext cx="170174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BLUE HAT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GREEN SCARF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YELLOW SHIRT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RED TROUSERS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BLACK BOOTS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8072846" y="2072640"/>
            <a:ext cx="17459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BROWN COAT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WHITE JACKET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PINK MITTENS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ORANGE SKIRT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PURPLE SHOES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34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Preriši in nadaljuj:</a:t>
            </a:r>
            <a:endParaRPr lang="sl-SI" dirty="0"/>
          </a:p>
        </p:txBody>
      </p:sp>
      <p:pic>
        <p:nvPicPr>
          <p:cNvPr id="1026" name="Picture 2" descr="Boy Clip Art Free PNG Image｜Illusto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r="22491"/>
          <a:stretch/>
        </p:blipFill>
        <p:spPr bwMode="auto">
          <a:xfrm>
            <a:off x="748937" y="1930400"/>
            <a:ext cx="193330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995749" y="3744686"/>
            <a:ext cx="16803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YELLOW SHIRT</a:t>
            </a:r>
          </a:p>
          <a:p>
            <a:endParaRPr lang="sl-SI" dirty="0"/>
          </a:p>
          <a:p>
            <a:r>
              <a:rPr lang="sl-SI" dirty="0" smtClean="0"/>
              <a:t>____________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 smtClean="0"/>
              <a:t>____________</a:t>
            </a:r>
            <a:endParaRPr lang="sl-SI" dirty="0"/>
          </a:p>
        </p:txBody>
      </p:sp>
      <p:pic>
        <p:nvPicPr>
          <p:cNvPr id="1028" name="Picture 4" descr="Vector Illustration Of Cute Little Girl Wearing Hat Royalty Free Cliparts,  Vectors, And Stock Illustration. Image 87709965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54" y="2052320"/>
            <a:ext cx="27080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933509" y="2403566"/>
            <a:ext cx="16466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____________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____________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____________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____________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912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NAVODILO: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POGLEJ SI PREDSTAVITEV IN PONOVI OBLAČILA.</a:t>
            </a:r>
          </a:p>
          <a:p>
            <a:r>
              <a:rPr lang="sl-SI" dirty="0" smtClean="0"/>
              <a:t>PRITISNI </a:t>
            </a:r>
            <a:r>
              <a:rPr lang="sl-SI" dirty="0" smtClean="0"/>
              <a:t>NA ZVOČNIK. SLIŠAL BOŠ VPRAŠANJE </a:t>
            </a:r>
          </a:p>
          <a:p>
            <a:r>
              <a:rPr lang="sl-SI" dirty="0" smtClean="0"/>
              <a:t>POKAZALA SE TI BO SLIKA- POVEDATI MORAŠ KAKŠNE BARVE JE OBLAČILO IN KAJ JE NA SLIKI</a:t>
            </a:r>
            <a:r>
              <a:rPr lang="sl-SI" dirty="0" smtClean="0"/>
              <a:t>.</a:t>
            </a:r>
          </a:p>
          <a:p>
            <a:r>
              <a:rPr lang="sl-SI" dirty="0" smtClean="0"/>
              <a:t>NARIŠI OBLAČILA IN ZAPIŠI BARVO + OBLAČILO</a:t>
            </a:r>
          </a:p>
          <a:p>
            <a:r>
              <a:rPr lang="sl-SI" dirty="0" smtClean="0"/>
              <a:t>PRERIŠI OTROKE IN ZAPIŠI KAJ IMAJO OBLEČENO- BARVA + OBLAČILO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0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360817" cy="1117872"/>
          </a:xfrm>
        </p:spPr>
        <p:txBody>
          <a:bodyPr/>
          <a:lstStyle/>
          <a:p>
            <a:r>
              <a:rPr lang="sl-SI" dirty="0" smtClean="0"/>
              <a:t> A YELLOW SHIRT</a:t>
            </a:r>
            <a:endParaRPr lang="sl-SI" dirty="0"/>
          </a:p>
        </p:txBody>
      </p:sp>
      <p:pic>
        <p:nvPicPr>
          <p:cNvPr id="1026" name="Picture 2" descr="Free Yellow Shirt Clipart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73" y="2060597"/>
            <a:ext cx="3271622" cy="35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4417" y="2313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317274" cy="952409"/>
          </a:xfrm>
        </p:spPr>
        <p:txBody>
          <a:bodyPr/>
          <a:lstStyle/>
          <a:p>
            <a:r>
              <a:rPr lang="sl-SI" dirty="0" smtClean="0"/>
              <a:t>RED TROUSERS</a:t>
            </a:r>
            <a:endParaRPr lang="sl-SI" dirty="0"/>
          </a:p>
        </p:txBody>
      </p:sp>
      <p:pic>
        <p:nvPicPr>
          <p:cNvPr id="2052" name="Picture 4" descr="CLIPART SANTA PANTS Png Svg Jpg Santa Pants Commercial Use | Ets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08" y="1515292"/>
            <a:ext cx="2608275" cy="36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08622" y="21105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95846" y="2365556"/>
            <a:ext cx="4129278" cy="1044551"/>
          </a:xfrm>
        </p:spPr>
        <p:txBody>
          <a:bodyPr/>
          <a:lstStyle/>
          <a:p>
            <a:r>
              <a:rPr lang="sl-SI" dirty="0" smtClean="0"/>
              <a:t>GREEN SCARF </a:t>
            </a:r>
            <a:endParaRPr lang="sl-SI" dirty="0"/>
          </a:p>
        </p:txBody>
      </p:sp>
      <p:pic>
        <p:nvPicPr>
          <p:cNvPr id="3074" name="Picture 2" descr="Green Scarf - Green Scarf Clip Art , Transparent Cartoon, Fre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59" y="1758769"/>
            <a:ext cx="3441065" cy="33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57560" y="27648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21378" y="2139133"/>
            <a:ext cx="4243921" cy="1805183"/>
          </a:xfrm>
        </p:spPr>
        <p:txBody>
          <a:bodyPr/>
          <a:lstStyle/>
          <a:p>
            <a:r>
              <a:rPr lang="sl-SI" dirty="0" smtClean="0"/>
              <a:t>BLUE HAT </a:t>
            </a:r>
            <a:endParaRPr lang="sl-SI" dirty="0"/>
          </a:p>
        </p:txBody>
      </p:sp>
      <p:pic>
        <p:nvPicPr>
          <p:cNvPr id="4098" name="Picture 2" descr="Beanie Blue Hat Wool, Blue knitted wool hat transparent background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36" y="1690688"/>
            <a:ext cx="3161211" cy="31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3968" y="21391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9560" y="1535113"/>
            <a:ext cx="4317274" cy="2601458"/>
          </a:xfrm>
        </p:spPr>
        <p:txBody>
          <a:bodyPr/>
          <a:lstStyle/>
          <a:p>
            <a:r>
              <a:rPr lang="sl-SI" dirty="0" smtClean="0"/>
              <a:t>PINK MITTENS </a:t>
            </a:r>
            <a:endParaRPr lang="sl-SI" dirty="0"/>
          </a:p>
        </p:txBody>
      </p:sp>
      <p:pic>
        <p:nvPicPr>
          <p:cNvPr id="5122" name="Picture 2" descr="cute snowflake clipart | Pink Mittens Clip Art - pair of pink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91" y="2040914"/>
            <a:ext cx="3104612" cy="23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0314" y="1930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9526" y="1758950"/>
            <a:ext cx="4664665" cy="2952387"/>
          </a:xfrm>
        </p:spPr>
        <p:txBody>
          <a:bodyPr/>
          <a:lstStyle/>
          <a:p>
            <a:r>
              <a:rPr lang="sl-SI" dirty="0" smtClean="0"/>
              <a:t>BLACK BOOTS </a:t>
            </a:r>
            <a:endParaRPr lang="sl-SI" dirty="0"/>
          </a:p>
        </p:txBody>
      </p:sp>
      <p:pic>
        <p:nvPicPr>
          <p:cNvPr id="6146" name="Picture 2" descr="Santa Boots Clipart Bl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04" y="1823085"/>
            <a:ext cx="32004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0279" y="20001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IT?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12371" y="1664562"/>
            <a:ext cx="4064726" cy="3142569"/>
          </a:xfrm>
        </p:spPr>
        <p:txBody>
          <a:bodyPr/>
          <a:lstStyle/>
          <a:p>
            <a:r>
              <a:rPr lang="sl-SI" dirty="0" smtClean="0"/>
              <a:t>BROWN COAT </a:t>
            </a:r>
            <a:endParaRPr lang="sl-SI" dirty="0"/>
          </a:p>
        </p:txBody>
      </p:sp>
      <p:pic>
        <p:nvPicPr>
          <p:cNvPr id="7170" name="Picture 2" descr="Brown Coat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29" y="1913617"/>
            <a:ext cx="285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331" y="60960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35342" y="20106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192</Words>
  <Application>Microsoft Office PowerPoint</Application>
  <PresentationFormat>Širokozaslonsko</PresentationFormat>
  <Paragraphs>86</Paragraphs>
  <Slides>15</Slides>
  <Notes>0</Notes>
  <HiddenSlides>0</HiddenSlides>
  <MMClips>21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Gladko</vt:lpstr>
      <vt:lpstr>CLOTHES</vt:lpstr>
      <vt:lpstr>NAVODILO: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Preriši in nadaljuj: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Uporabnik</dc:creator>
  <cp:lastModifiedBy>Uporabnik</cp:lastModifiedBy>
  <cp:revision>8</cp:revision>
  <dcterms:created xsi:type="dcterms:W3CDTF">2020-04-05T10:22:27Z</dcterms:created>
  <dcterms:modified xsi:type="dcterms:W3CDTF">2022-01-30T09:44:49Z</dcterms:modified>
</cp:coreProperties>
</file>